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70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94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82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63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23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375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66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6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1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6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01C65-34F7-4231-B489-35F61D0DFDC1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B7183-52CD-4F16-B995-E8940F1C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7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image" Target="http://www.google.com/url?source=imgres&amp;ct=tbn&amp;q=http://www.mycostaricaplasticsurgery.com/images/costaRica/Arenal%2520Volcano.jpg&amp;sa=X&amp;ei=3sZQTNOgC4eglAeGwcXOCQ&amp;ved=0CAUQ8wc4Ew&amp;usg=AFQjCNFOrocu9QVkMgxwqNhvbWNEDja_wQ" TargetMode="Externa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11" Type="http://schemas.openxmlformats.org/officeDocument/2006/relationships/image" Target="../media/image9.jpeg"/><Relationship Id="rId5" Type="http://schemas.openxmlformats.org/officeDocument/2006/relationships/image" Target="../media/image3.wmf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18" Type="http://schemas.openxmlformats.org/officeDocument/2006/relationships/image" Target="../media/image28.jpeg"/><Relationship Id="rId3" Type="http://schemas.openxmlformats.org/officeDocument/2006/relationships/image" Target="http://www.google.com/url?source=imgres&amp;ct=tbn&amp;q=http://www.rinconvacations.com/SubmittedToDesignServices/image/coqui_frog_op_780x446.jpg&amp;sa=X&amp;ei=tcpQTPiUCsX_lge-m_npCQ&amp;ved=0CAUQ8wc4CQ&amp;usg=AFQjCNGYFVe9gl1JqpUwbALJmKmDDp8AFw" TargetMode="External"/><Relationship Id="rId7" Type="http://schemas.openxmlformats.org/officeDocument/2006/relationships/image" Target="http://qqpp.com/bbs/data/pds/Jose_Feliciano.jpg" TargetMode="External"/><Relationship Id="rId12" Type="http://schemas.openxmlformats.org/officeDocument/2006/relationships/image" Target="../media/image22.jpeg"/><Relationship Id="rId17" Type="http://schemas.openxmlformats.org/officeDocument/2006/relationships/image" Target="../media/image27.png"/><Relationship Id="rId2" Type="http://schemas.openxmlformats.org/officeDocument/2006/relationships/image" Target="../media/image15.jpeg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1.jpeg"/><Relationship Id="rId5" Type="http://schemas.openxmlformats.org/officeDocument/2006/relationships/image" Target="http://www.google.com/url?source=imgres&amp;ct=tbn&amp;q=http://www.aasd.k12.wi.us/staff/boldtkatherine/6th%2520Grade%2520Website/clemente2.jpg&amp;sa=X&amp;ei=B8pQTM-5PIL6lwfup6TWCQ&amp;ved=0CAUQ8wc4Cw&amp;usg=AFQjCNGdsx0xC3NyXjrPWUbefI6DvQ_uXw" TargetMode="External"/><Relationship Id="rId15" Type="http://schemas.openxmlformats.org/officeDocument/2006/relationships/image" Target="../media/image25.jpeg"/><Relationship Id="rId10" Type="http://schemas.openxmlformats.org/officeDocument/2006/relationships/image" Target="../media/image20.wmf"/><Relationship Id="rId4" Type="http://schemas.openxmlformats.org/officeDocument/2006/relationships/image" Target="../media/image16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jpeg"/><Relationship Id="rId3" Type="http://schemas.openxmlformats.org/officeDocument/2006/relationships/image" Target="http://www.google.com/url?source=imgres&amp;ct=tbn&amp;q=http://1.bp.blogspot.com/_dMCVCOEiZoE/SK1e_gUzpZI/AAAAAAAABS4/0uvZLbhq0WQ/s400/sammy_sosa.jpg&amp;sa=X&amp;ei=kclQTOf9HYW0lQfhquDlCQ&amp;ved=0CAUQ8wc4AQ&amp;usg=AFQjCNFBVJUWXPKEoJ3MgGSU7V4yj1RcNQ" TargetMode="External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png"/><Relationship Id="rId4" Type="http://schemas.openxmlformats.org/officeDocument/2006/relationships/image" Target="../media/image30.wmf"/><Relationship Id="rId9" Type="http://schemas.openxmlformats.org/officeDocument/2006/relationships/image" Target="../media/image35.jpeg"/><Relationship Id="rId1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>
            <a:normAutofit/>
          </a:bodyPr>
          <a:lstStyle/>
          <a:p>
            <a:r>
              <a:rPr lang="es-ES" sz="4000" dirty="0">
                <a:latin typeface="Elephant" pitchFamily="18" charset="0"/>
              </a:rPr>
              <a:t>Costa Rica</a:t>
            </a:r>
            <a:endParaRPr lang="en-US" sz="4000" dirty="0">
              <a:latin typeface="Elephant" pitchFamily="18" charset="0"/>
            </a:endParaRPr>
          </a:p>
        </p:txBody>
      </p:sp>
      <p:pic>
        <p:nvPicPr>
          <p:cNvPr id="7170" name="Picture 2" descr="http://www.google.com/url?source=imgres&amp;ct=tbn&amp;q=http://www.mycostaricaplasticsurgery.com/images/costaRica/Arenal%2520Volcano.jpg&amp;sa=X&amp;ei=3sZQTNOgC4eglAeGwcXOCQ&amp;ved=0CAUQ8wc4Ew&amp;usg=AFQjCNFOrocu9QVkMgxwqNhvbWNEDja_wQ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155" y="1595976"/>
            <a:ext cx="2907768" cy="218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C:\Documents and Settings\Owner\Local Settings\Temporary Internet Files\Content.IE5\BZOYL4W7\MP90036265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14" y="188640"/>
            <a:ext cx="2069494" cy="123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Owner\Local Settings\Temporary Internet Files\Content.IE5\GWZLNIR3\MC90001349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514" y="399328"/>
            <a:ext cx="1296021" cy="122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Owner\Local Settings\Temporary Internet Files\Content.IE5\ID9TKFDP\MC900015907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734" y="6479398"/>
            <a:ext cx="484418" cy="37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Documents and Settings\Owner\Local Settings\Temporary Internet Files\Content.IE5\UQS3QGMO\MP910221089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293" y="4805205"/>
            <a:ext cx="1532388" cy="195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jpeg;base64,/9j/4AAQSkZJRgABAQAAAQABAAD/2wCEAAkGBhQSERQUExQWFBQWGBgYFxgYGBoYGBgcGBcVGBkYGhsYHCYeGhkjHBcUIC8gJCcpLCwsFx4xNTAqNSYsLCkBCQoKDgwOGg8PGiwkHyQsLCwsLCwsLCwsLCwsLCwsLCwsLCksLCwsLCwsLCwsLCwsLCwsLCksLCksLCwsLCwsLP/AABEIAMcA/QMBIgACEQEDEQH/xAAcAAABBQEBAQAAAAAAAAAAAAAEAAIDBQYHAQj/xABCEAABAgQDBQYEAwcBCAMAAAABAhEAAwQhEjFBBSJRYXEGE4GRobEywdHwB0LhFCNSYnKC8TMVJENTkqKywmOz0v/EABkBAAMBAQEAAAAAAAAAAAAAAAECAwAEBf/EACkRAAICAgMAAgAFBQEAAAAAAAABAhEDIRIxQRNRBBQiMnFCYZHR4SP/2gAMAwEAAhEDEQA/AOHPE9PJKlADM8294gSIkTMYxgO/Cwp5Mt1JxrAAcDC+Ih2e7DMX6wZs+vXJlrQhak94gOkEgKcjNjfKKVSiz66l7l4fTzFJUCksRccmjSaISg36X0jaqpKpgYsQykKJBIsUk+YOXvFHUF1Yibkkn6MIkxBZJbeLnxbra8CkMx4iJpbsGPGou/SSXOY5Pz5wfTq3nO7cF9Og4BorQkgPoTB9BOAckAtxBI0H1hZrWjZVq0X0rZmEJUmYlZYunCQQ5bCoGw4g9cmi9lzAECzHIgZmzWOZ/WKqVLZe67HJQDjewgcxfNyRHiKi6nyD2txzf+H6RzqNqzz0m9l7RbYUj4eCtfK2VnjcdnNtIxIxJU2Fyo6qUC6mdwk+guTlHPJCGKSThw8ALng+Xic2jTbEebMQkEhxlc3IGIi72GI53bhlSDaZaFp9naaSbiSDxycN7xPFfseeTLSlQIKUgOQwVbMdfnBVTUpQHUQBk5yc5R036einolxQ0TBxilO1ZIViUp+JFw+dm8oFm7Zp5y91RYOCRu6WAOY19tYnLLFeiuaNMDHsV9JWywgMoBNkgkvfg51tB4MUTHTs9hqjDoGnlnU2XNoJmTYnEVO0dlqKcUogLGalJKy2bABQLuBrcWMQjaq1koRne4CiyXAdzu5uH5GChLWUL7ua6yQXWnEkaMBZh93iTakC7OUduNvz0rkEiWjEcSmTvMGICklRRi3jiwlyFMbZ5TaPaFXfYpagwLoZe6nFvLCSQklGImynNmc633b6mVKmLFbNRMWQVS0ywAxNhiS6WBCQQXU17HKOdSZmBN0YlaAPxu552LC0ScW1o4c0ZSbo0u1O29UoJBnLKhMRMSCbFSCClgQxPIg53jN1clUyYqYoYEqJICTYOSwHK7Q9U5isqDlnTdz4+Yt6QHPr1FnKjyex68dDASa6IwU/P8/6EamWksQS/Q298+mcV8xeYADdPv7ESz5juwubEvly9DDUSSbnQcPsamKpVs64RUdk9gARhLp1NxnkOr/bQNPKSrhYNx8eJgyalGJrEMlhmdLHiWPn0gZVIo5pYJ1tkb+JgRaNBrtiXJAQSL5cPK2XjygUgae8FrlvkbX/AF94gUgaWHvDplIsmq6UoL2GZ6sdBwygAxt52yAXJQDizIJwh72BL5ZPeKCp7PkYlpUkI0xli1vmQInjzJ9kcH4mMtMpwYmlzgMw8QQgYvR2NWFhQOQY6jMHh8ommBBVuggMGfMFhiFsw7tygNByZwYnSTa13Nms1rvrr5QrRJokXTEslLl3JAzyfTlDqVLPvbocAuxcgnkdPaCaQ4gbkWKXGYB+US7O2YVomAFIISVb5w4ghrIvdZcMNcomn4R5X+lms71EmVITKEwFUopWogALSpaFpIIJL2Iw5AMQ7wGmXLYklYUbbpABc2Zkj+YZ2tnFNSTO+WpASokElsaQFHEzDQBrvyi4FKSl0owFIBUkhTsV4QRnkcPmTAp2RlCV2FmkTKISmYVowpIUGY4r2BvYM7nPEM2c6hqHmJLkYLhSeIYhrcQM+Bivp5YVLUFEpmYSoXBSQnDdRWQXu7C/DhHlHtiWhXdzVFIwpONICwQQ+MpsQ4Itnnyib29A4cmde7OdqSolE4BS/iQz415uGD3GelukEzdoTFd3MLqQtRKGsEWIJKvy5nP+ARhqTZ02WZM+R+8CwpSSlaZX+koS1ElbN8QYByXytGm7S1kxEqXTy0mpqVqVLUnGqyWxKVhSbXZiRkDBSnLvwsubWxVk1SAqYJgmS8QYqWla8mISBoGNyNMrQNP2oEAYSkDAFFJSA5U7jFhKmLq6EHxjndkZy6eWoYqechJVPSAhZUkd5hCcX5lYRmWvyvSqVLQiSsrUe+VhSGBWU97g3l2ub7wGhbWJOMlLrvrf/BXGa60brZe0MSBLUlBTgJQkOFgslmBJIzYNwJ1i22f2hSCmXNxJWwCcQ3lW4FiTnkNIz3YpQWVFctCSlIFgXJM2cl1ubkplJPjBK5qV14Xb4VpYsz5EtqS5fpHRHFl07S/sXjaSt7NgatOHFiATe55Z+xjP7Q7Xy0qZLqDKcgEEFKQokYwEsElzeDNq7REuSuYWZKFE+QjkOxduLnVFdJxlSZsielIJcYhLBTbjum/OLyi+kNKfSLrbfb1LUykTDKClqJWpBUlkk2KEFyd4Ndj4xBMq50xAXL2jNmpCQCQpDEb26pIBfoq8c/rqxCZFP3gKsN/H7GUW1HTGYmWZGIBSS4SyWvc2tldy+cRyKqoWEuXaJNpyzPm45gK/hutRVm5IvzOQAyyF4qK1H+opG6ngAU/Co5g3tw8Y0FaVd1iBwhLJSCScKUghzdip23icmjM7QqCsFONa06hTXe/5d0B8oROwZFUWUte5xPvWtYPzNuZ9IGppTpIF1OPDSD51Aq+r6FQdrZh7QpOzJgBZKjiDA3wnPI2BbO8HmkjlWRKNFQZbKVxv4ZjziVQ+EAk+I1z55/ecGJ2erMpDO4dQvysSc3j0oXiA3WdjYG1jmRbNo3KyjyIEIUBZiXzZ1BrB24u0eTpqiQga6cyPaD5cslJZIDuN4/ABoH1fXSBZZ+JRdgW3S2mhIu49IFgjJPf0QS6JSrDxVpl75Q6bJQDcqJ9PCPamrUrXCOD2A5sc4CmTSDY9YdKTLRUpdm5K0gbr7zgEXSbOcruH1GviQqpUqYgpWpQAI/NkbnCUAWLDRsonTVIKWtLNyTnaxs+lyLn0iSl2ZLC1lkzEm+8xN1PYjVhYcMo5EqOGKUXqzFbSpsCrEKBuCA1uhyPKB0dY1HaHZcsd4qXiP5vh3WDJABNwLjJ/KMq0d0JckeninziSBLEPlBM2awDcBm3G/mzRBJm6QUSktujqBGb3sEnT2GUFeSXYB7MEhmf0ies2lPkYShZS4LFLg3Z3Y4SbCK2nQElw7QbtWrJSlIZiHZgdTe+UT/qOdr/0VLRXVa0qUVpSEA/ld2tduUbPYO1qiodBWkmYhMpSl4MakIJUwUou7quxdQYZiMPUDI/ekQIUXEV42jpcbRpO1FHVU8xaZqJiAVEILnAoDUNYuGMaL8PJEpSkTJjLUgLUcbKSAkYZaWIYnEom75ARDtBaqldBLJbcubixwgktrYxfdmqWVRTZgKcSZUtS5wYHQrCUqJfCAwcal4bikQ5KlQF2nmyp9RUIIATKXgRhSGTgCbpSCzqIJNrvHQ+yteldLRTSHmSpcxJXq2JcsueLgHqTHHqmT3lSZhJCF4ivAXUcTuz63aOrdjdmhdH/ALuT3Ilrw4hvB5pUxHHOI4pLk6/kEHtu7LyprsdPVrc/6MlI8Zal+yx5xyqgr/2mqpJQSAJK5UsZmyZyjfi+Il7R1ampno56HGJWBDnL/RkoGnERzbshR93WJSoAq71J1thWfPV+otDZnXH+QzttG67MVbCcrLfSP+mUon1WYD7O1veVOI2G8wOZKlJPWwHrEGzKnDKml/zLL/2gfKKPY9Uf2iUeYe/9EZZHaRoy6s6vThM2nWlYBCkEH5RzTs5slKa5K05EzQR/Ce7SS51stIjc7NqmlHkg+4jAbLqymrBJ+Jcy3VEr0tnFpVyTDJrRl1yUABKg9poAIcA7wSfNor6LaP7OBhKjdRw5JxEM9rsLBoK7QBwoN+dQclsLqLmKRNKCCcTtkxwnJ34mOWRJSa9NEe2uJCkrwpLNdN3LXSCW8WeKqt2mThFlEgEZAEF+GQBEU02mUbm/X9c4ECsBJuRbycWEKsabseuemy/pahF1E4il3YCz5H2NrxFP2koKDMxLXvlq63t4RUoGErPAOzZuzdP8xMtIINnZi/Mi56XhnBE3iSZNKUoF2zzL5tn46+BglErdNgGIYKewa7kXPh8mgAoJKAGPEZZHwi32fSl1bxAui4BcuWw4srAi/PrCTdE8tLZWLmEABiEuSxKt43BKieuVs4hnTFKXvHjbQAZARZ11OkXJCCzs6iToTwzTlxeKeYvO7cmLtYn2A84aG9lMbUlaIKiYeN9fDS1oGXnEq9eP3pDJqbx0I7Y6LugrwC5SFNk53tB46WaLVJIWAhROMBLBywJ0wgubA2tozxlqNYxXdnGQ9M40myq2WUsoq3TiYrCUuTnhZsgHc8Osc2SNdHNOFSsK2hWpEshKpZVL+IKB3mdmKbGztwzjGqnYlFSszqzegi/27QYsJSpIDEkEIBDME4lPqDZs2ytGaKWMUxJUVwpNX6Sd2x+cESwx4nhp5x7RICnSrPNJ58D1hLlFCrePLWGbvQ0tjZkxsgxyL/pD5RBLEOSABmWdiWHEvHk6UTcC2rfdoUn4gdUs4yLJa44ZRvARaqyy29RgCww4UpBF7qFlN6ecUMsXjedspDyZRA+MTFDibpu+rjyjG0cp5kvmR7tC4JckMnVo6Hs1jVUqVAMimu+lyX84NTMwS9oFTYynCDmQFJCSL9DAGzqcCtBX8KZI8d5IA9YK27TKSicZpYzFIw5gqCgsggaDXoRHRJ0jlvRUUkvEl/yi5DXOti1ukdd/DSc1CzuCFl/P0jmuzNmJEhalLJJulH8QcCx1z04R0r8LpT0id2zzE30ysY4vwbuUg4lQ7aaiiWUizzpXqZfyaOebJmk16Cf+aT4uS/tHYO0eygtIw3mJwrw8cDHpknKOM7BqgaxF3BWsmyT+VWanxA6N7R05tuNDzTs0dBO/cTCxLlf/ALRRbPqCJstJGRAz/pswyi2A/wB2UBkys7X3vrAfZGUk1e+ELCUhrOH3W0F+sSSbmkT5StI29JNGAj+RXv8ApHPdn1Cv2lDJNlrcjIPhuS/hHTjSJ7xhZJGXK7tGW7NyJSKmanAWxsjCSSQSHcFwQBd+cdMo7RSRiNrSMUxgpIBUp81HO7XAfPPhFRLoGQ5WdWyBZ20cgRufxCpEyJsvuwUgAqF2O+TiNxfSMfVUCVAKxq4FL+bNpqY556bQjWiprH0BTZ3Llxkd4u2uUCy5SXRu5KcnkzgB+kHhYUGDEsbEaO4L+fnAglsWOZcAuQMsw1wfpC9CrQOSSldxcfCNc79LmJqVT48OqQbs7A34+kTSESUsC6zxJASdM1NaJv8AaKSSnAkgBs34ap0yEZy+kJOb2lEjlyS2d8WrXGgvbUQbN2grEoKJUAA72LNYOM+DnPnCoGIfCL31wjN8unpBVNTucG7LBd1kugvpYktceYiN+sgrlKqKask3JB6asDcZ5cDm0VqpxIbUFiXz005/KLutpxkBa5JKWOrPwyMU6kBLgt/b0yHPSLQZ1Y34yLumz9YhWjifUfSPZ1SSdRw09BEXdnX1iqX2dUU+2TKnYWulY+JhiAB4ZDlk8CqmQ148h6K0hxh0scYaEw+UM4zMwqlQVLSwuSw6xbr2cGe4LXtfRvnAFDNGSgwAJe+jesX1GQUqIVZP8TqIIY2bTTjaIy7IyKNNEsqUkA4sgBqQbDiS8FbOoVnE6DuAk2IAItc87Bub6QRS1CcTrUkqSWcl7O+6SLl9OZi2oq43EpZIKcUxsiFMbhLBusK5a2R5r0q9tVOJr2AKWewYgMB4RH2c2UqZOlgDE7G1yA/pF9Q9mZtTMCZKApSiTYgluJ4AanpHauxPZmTQykghPeFIxGzu976NYDpzh8K+hlb0YHbGwSi5SQqaqVLBbJIOIt1LP0EBdu5xeW7sJjOR+ZCcLZGwKiG4Zxr9sdo5FVUzFd0tSKSzu2JZWEDI2SHd9cMY7tNOedKlMcMpxiLOSplFZDEF1KuDeNllSbJP939jPypiDMI3SyN6XkQ4ORFszodY6/8AhpJUmkk2ICgtQF2zHEk8LvHH51IkzMeHGQAGCma2gu5tn04x3XsmlCaeShNu7QEZ5ukKeN+HWl/BSCGDa4VWKTqHbwTMf5RyvYcsKrUJZN1LVZsWS9Oo9fLoGw9mrNUqaQMLrbiScQy8DHP+yq2rkAnMrsFLu7h1BSWxaZxWe2v5Hky4qBhplADQM2euXnEPYmVjnq3SGAxFVgC6Wvqc4tNvUmGXMT/Lc8H6HhwjzsokoShJLkzgSdDhSG56mCo/qJ+0bmro2UhuDRzWkrVyKpakqIIPniUB5M8dcqkpwgnNvKONbXS1Qq9iHytYq+YMUl4NkWgXbyl1Kay5K++kLQ9yHxIVh1/4g8ow9LWqQrDMId8iTbyDH1joWzZjisF3wODZ9xWOxHNIjEz5xdImAlNsZFygFgCx0y4MW43hJgTtHvfIAJcJfkHF+J++UVq041MCFlWg18fpBkvZ4xYVYmClBn+Fg4xYQSzN5RAmtwAYAnEQDZxm/C54DziQKoLndn0mVjK2IHwi9rNrYFsg5ihk04C8O9lZsjawPI2i0TXlIImMsKd7gFhcuGbV4C2hhVhWgAEObFnuGLaNxDRo2u2Dk/2+fY+mnYUKHM7oNieLcnP3eJZISZUxVsgCCGWXJYBncWBNx4wKohQYOwF3YEnN+LefrDpE0jGLNhZzkDoeGL4gH4mEaFStjZsx92wdIBa4dj8vna7wPMqxoAW1BvYa2++MKbMZJDAuwBe4YE9OMV6jFYxvsvHGmrYSFA3ZObkfq7w/vf5z0TZvKAITw/ErwEIRhR5DlB7x6lUNj17wABBmWAKfH7MFS6kpG4ojMM+hziuETd2xDsHvmD0hGicoosNlrPepZmDOHYFiM30jVVEwyp688KlLwrf4gHDWFjZj0EY3Z00Y0hsnv5kfKLnaO0sctmD97Mz4LCTbm6Y04KUaZDJG3R2b8J04ZE1YAxTFC7DIXGRPF/KL6v2gQcruU34klWXQARkfw02n3VEhzqtR8An6GHVPafDMkHP98s36y0eTExaKqKoa9FPQ1u9UWCsSagvndOmdmKvUxWdsZxE5OAbmFCVhRs62IUxc2yiOu2mkTKhrMKkBsmM1I+kU3bHa6V1WNX/KlhQDC3dpy8WiMsdqicUFznTNZTlRKg6QMIAxAJGoF9dY7D2cqySeoyy+AZRwqm2+JuFRDKdIexOYzPR4612J2liHiP8AwhsEHFJDK1Ki82VUlMxnb957pW8c27NF9pq3f+LMOJtHLJJ6fbxs1bTHegDQ38lxz/sVtUrr1DCwxrILvqbZR0ODbRpN6o6jtigxoW9ksHuxLXLQFRS095JKRhQcBAclnBfM8hFnXVQAIOWH31ig2HVhUyQB/J/7QzhsZ1Zu6ia5bkfeOSbdmYZ6sySSDwYlQOf9Q8o6VMqf3jcvnHL+101QqThdIGIjC77qmJztne0Jk6Bk6Cuz01KF1tkt3U1gQCxdmbpGV7QbJT3ZUk5kgNYO5dTPdw3lFjsatExU9iQTKU73uSB+sQ7fqR3ZBsCcYJBsMRBu2pB8ohLwndGclbcOBSVYgW3lBROJ7gKxHLER5eQUyeAoWIYH4WIAcsBcWY2MQTJu87HeDBsnsRfrAk+ayix8Dn+t7wlbLKOydsZL2DZBn6XgiZT92FFsZVdNsg5vkxyYjjAElDlJfqRnBQ2mWKGGVrMePn4QHfgk4y6j/gS5+Vvy+VzEchQONnsgl8jwbxdj8ojQhSwAA5vpx5+cPky8DhZIdBA1vn8gPGM0UgknR7JkvKPIvfiXDAtYlsn/ACnhERTgYknRik/WCKF2VcBwMmyKgXIzYNnyEDVkpyVJy8h4coyf6mmH+qiOYtJBOug06n71iBUOJtpaGKMVSKpUeQoUegQRhQhHrGPCIxiRK2vaJVywwPrAsOxmBQKDaOSp3BDCJ0hSkkHRQPv9Yr5C94RZURcZ6j3jEZqtnRtiTTLpUp/+NfqFRXbRqLyv61f/AGfpBUgtL/sbzwj5xVbSmMqX/Uf/ADVDro5yurJz98eKV+s2X9Io9uTnmn+lA/7UxazS6V/0+8xJin2gh5h6D2EErj7HbMRdLfxA+0df7BTGT9/wxyOgpwVJu14612NQRL43+QiuOJpfuPP2n98r+o+x+sZjsOgiuLjVUW6pp71X95gPsSHqy50Jjpokuze7aqN1fSKPspM/eyvD0xQdt2a0tcU/ZCY82WeX/wCoDQ77Nsah5w6fOOc9qpxFWo/yTR5kGNumd/vA6RiO17Caos5ZV+F/SOaY0gDYMtRWvIgizMc1atkLiJu26tzCXtLISCWznTrvwt6QF2VqMON892/FiT7wu3NQcQCXO4AC7neK1ZN/NEmnQiWzJ1MqyXIBUMTpsGya3MecQVSnUxD29tb6214xBOKyHU5UHz4f5iOVMOIOeUSo6FH0kkTgkK/i0OmYcMYaQON2e/31j2VSlTtc/oYHVBpWPSu0TIqClimw53B6xP8AtbsMIw9Pp92gGEDG4oDgmF984JsCB7EcYgROKcoaGbnDYyQVFHuOGwoUMMPSLxImXFtR7PCphxnLI4bK9PQwybsxWabjVhkeUT5WTWRMBloOkMnqe3DwgkzEjW/Q2iGapJ19DAT2OmCYYdgglSkn6MY8lpv/AJHyilg5D6ejdi5PEN84vNm0KQpsL5XJ4HgdTAuyUYFhQUlJ54uHJMajYVNLLiZPkAFmfvSUsQSQ0v3jWjnlJtlolLAsAWH/ALJ+kV1ZTpUQrLgG1L5AHic420qXQ61UshgLJmcX1TAk5NEFMJ8vBa7Le3LDcQzr7EqjDTKBG+7jdHjcWyOsV9bsdKlEjEktcKbhZsrWMbbacqjwrKJsszC2FkzGAxZXSLs3i/KK+tXJWp0KAcJGFSiQlvypJD4QXbXjAvfZroztNshAKChRUHDuA18rgkcfKOkdlqUhBH3lFRsvZaVrT3k2QEpAb94lzkTmdb+cdC2NSU8tD97JJ0aYg3ZuMdGOX2MtuzBjZ5K1f3ARH2NoCKlZwmw4GNjXVqE6IOYspFn1Z7nTpD+ykuVLKlzJ0tzZKcacucW5ArZV9oaFSpSgASYp+x9EUzEvon6xsK/a2JRAYpL3Cha5bVmvEmwwiWFzCJfeZIBUk24negOYatlYJZ/aE9PnGH7ZoJqDbRUdXpJaZu/MMtKwogupAdNiCADpcRk+1PZFcyaVS8K3ByUnj1iMnaC1o57slDP4QB2nmKOE3+BHH+GNvs7sTUA70pQ8uPF4ZtnsjMwJeUTusWuQz3LRGTa8BHuzkRmq4kk24xEY0m0Oz60flLjkfpFTM2YvRCj/AGqhUzoUkwaTVKSXSWiJRcvBKqBQ+JJSOYI94noqVBuomxZtS8BtIMpKKsACDHvcnhnF1OSlNgk+/rpAi6hnPpqOTwim30iSzcukV7R5BayFZEeX0iIp8YdMtF2QtCaHkE6GPO7PAwbCWJrFEjEpSmfNRgZRHDnrFnLouUSooeUcvzRRKMa6RVISOEShHKLZNByiQUUTedDcGypTJPCJ006ot5dIBm8TCSOEJ85vjK2RSK4xYU9KqCEywNIIlTeRjfK2D40TSKUtrCm0pGkHyFqZrDq0KaOJHhBU2JwXhTLkQPMlfbRcrI6+AgWeQdAOkMsoPjsDkJuIv6FJaAKWnBNyB4RpdmUm7ZJ8IvDMD4SonCPKQEmNANhzV3Sknw+cSUnY+ek4ikDqoPFPnaN+XbKSolFrmI9n0m99WjWjsjMX+ZA8SfZMS0/YpSS/eJPgr5tCPM2x/wAuZRdDfLyim2jJUCWy6/KOnDsrfemc/h+piZPYmnPxOeO83k0I8rYfyyOPJlr4nzgeulLGT+Zju0ns9TJyQn+pklT8QSCeEDVHY6iWoqXLxFRclUyY5fUkquTAWRm/LLxnz7NRM/m8zA5RM4n1j6CX+Huzi47ojmFr9HJEBzfw5oA4CZnisvrcFs7cCIzyMKwM4VT0pKhiGJLhw7EjzjX7R2TTTqViVIWi8tRwkC3+moi/dFgxLlJfSN1U/hXSG8tc1B0DoWPVIMDVH4WoKWFRNDj/AJSFAdWmC3SJyblTL4lKCa7s4jNlkWc2t8RI92gcyY67M/BdRfDVS/7pMxP1+cVVV+EFUH7tcia3BSkn/uSAPExZZCHCaOad20NxERq9o9lKundK5M1Is5AxJ/6kOPWKWdRnUQyyL0ZX6V6Z5EIzjE66OB1y2iicWMbTuvv7MPEqHEgc4cFW08hHjDnkuQ8SLk6WhqVkfWEVnUwAkgQnV35CPTMGj+JaIlHr7QsTwUAf33ACJJay+cDlTff6R7ImXv73iqQjLynFo9VDJSt3jHuJx+n6w1CECzEKluf1/WEtbRXzqsg2g8Rkze9nuyuM7ymb4mLgPoBqY1smjkSGHub87Cw0845xsTtIsYSZpcG4yJHXXxyi7o6iUB/qrIL/ABrB1e5Zz5w0Uy6cTcU9chYdCwoORbiM8+EezNoygLzEDqtIb1z5Rh17TlpJKahSXLnCkNlbyYZwJLSlZY1Slo/hJwn3hqYeS8OgjacsjdUlQ5EHza0QHaCdVK4szNnawFucZeXXFIwITkLKLFXi1/G8Sf7TL7yeA01PSM0wpo09NUoVdKnGQxaEdQ5PpE/7UkfmT53tGS/awXzw9RwzhkusByOXN/QD5xqM2jWKqEaq+7Q0zJfEf9XC/H2jF/toKwyilnYMNNWuYZP2iAG3lHow6qNmHONQOSNwirB+FXhl7x6tR0GLW9hGCkbRUUuZrqVolG6G0AzNtTyg+VtBTAh31H+TlGNyRpplI7G6S7slRHDQG/SJijR2Om9rxjJq2or+L2+cNPaMguZg5vhjUbkjVTFlIurkbvmPeKvau30SU7ylB7BgfFtPOM3N7WJJOKZLA13nJ8nEZftNtuXNQGnAkaB2OdzkH584Vx+jc0X20vxRAOFCFqIOai3oLxittdoVTyXSi+Ya4vZiwaM+qoUDY+UR/tZOsUWNittkk9XhAilQ5c4xGSOEdEVQpshf/MegjjEClNEaqkcY8ughS1R4hZ4wFMnjjESp/OGUTFmudzgZdZ95QF3h5+0ISycgesOoULYWKv7ePUVrkaQGmUp3IPlnCRNvr5NFVARs0cjaKkptfr/iGnaSjm3k4eA6apYfCerZRL3riwf5esXjFEWxqq8wDNqr3fwEFqnAZpJ6ZQJNAcsCPKA0voKYTR1bG2vT2MaWm+EGMrSEOL3jUU6SpLhfnaHgkCTBqpdyHgSln7+freJ6hwS94rZKL+OloLQEy8mVFnCmPIw/Z1YslipXmfrFZPVazH3grZU8BQdulyYNG5M0M2qIH1/xGd2j2jmpUwSlg7OD9YuKma4fTnaMvtNQxZwJRX0MpsOkdqV6y0esR1Xa+bolA8CYrJaTEFQpP8V4m0hlJ2ez+1NQr87dABAk7bU9X/EVfnEamiJRTzhC3IkNWojeWs+J+sQzHOpIhKI4x73gjCtsgwx53cSkHQRCTDI12LuhEZQIdiPGGLVDKwnpWIjxQ0qhhiiQxqVyjzMQzJPUeEMXtEjI+DfOBJlao6+ccUcbAEGXHqFJGsV66hszA5qS8VWNsxbd8HsTDTVjUl4rMZaHJJMN8ZqDZlSeJhgqDA5lnjDkJY8YZRQrRZU9Ucnfy+kHU9TYuWPgYpMPCHIW2hMVUSLRY/toe8RTZwJtARX0hijwguKAi1pVXz9fpnGs2esYGccvtowUhRxZnzjV0Kzh5RoxFkx9YtnJ9/lFV+0MpnFvu9omrlXJJJPjFF3hKn15/eUFxNHZdzp4ZznElBVFRtodBfzilWu0SbPq8JaClQH0a6qmnDw6xmq5buw6kxaTtouhvXWKVUwYjw5wzBEjRWtneIZ9YDp5R7NYn2t9mByLxCVF4IQqBzENVMA1hxSNYiMuE0VHW4wiRDBKhCXxMbRhwmHTKHFZ4PziPu4elZEBgPFA8IhMFKWDEa0QUwoEUYQTEphgiljBS6kwOqYYUKFSRhvWGE8IUKHRj1KochRhQozCPxHwhxhQoUDElWkTy7+UKFFYkZDkJ5jyMKolsdOl4UKGfRP0kpACcgPWNDSTiBx4aQoUBCyGVqwQ9h5xSLZ7gcs48hQG9miNmH7ePaeYQYUKNYfC0TOJZn6/pAhKQSS/Jv1yhQoD7NFEFRUpOY+sQWjyFEpF4oRMeOIUKJ0OIphtoUKMjCDQiqPYUGhTyGh9IUKME8UvlEZ6QoUMhj//2Q=="/>
          <p:cNvSpPr>
            <a:spLocks noChangeAspect="1" noChangeArrowheads="1"/>
          </p:cNvSpPr>
          <p:nvPr/>
        </p:nvSpPr>
        <p:spPr bwMode="auto">
          <a:xfrm>
            <a:off x="63500" y="-681038"/>
            <a:ext cx="1771650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75" y="4620897"/>
            <a:ext cx="256334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5" descr="data:image/jpeg;base64,/9j/4AAQSkZJRgABAQAAAQABAAD/2wCEAAkGBhMSEBQUExQVFRUWFBgUFhgWFRYVFxQYFxUVFhQXFhYXHSYeGBsjGRYUHy8gJScqLCwsFR4xNTAqNSYrLCkBCQoKDgwOGg8PGikcHxwsKSkpLCkpKSwpKSkpLCkpKSkpKSksKSwpKSkpLCkpLCkpKSksKSksLCkpLCksKSksLP/AABEIAQQAwgMBIgACEQEDEQH/xAAcAAABBQEBAQAAAAAAAAAAAAADAAECBAUGBwj/xAA/EAABAwMCBAQDBQYFAwUAAAABAAIRAxIhBDEFQVFhEyJxgTKRoQaxwdHwFEJSYuHxFSNygpIHM6IWU2OT4v/EABoBAAMBAQEBAAAAAAAAAAAAAAABAgMEBQb/xAAjEQACAgICAwEBAQEBAAAAAAAAAQIRAyESMQQTQVEyYSIU/9oADAMBAAIRAxEAPwDNDU9qmGp7V9dR8+QtThqIGpw1MCAapWqQClagCFicNUw1OGpAMNiE0KcJ7UqHYMNUgFMNStQBd0Grio0+y7GlWuEjcLhKIEidpXSaPiTGscWztGd5XF5GO6o6MU6Osoa4YnCPX1nTdclotXcZHqVs0tYSQvNnh4s645LRrCoSmdlDp1BCcvXPRteiVoCFUHRM6ooXpJA2O1ymHoBeomonRNljxEvGVQ1VA1kcR8i546So+KknxDkeaBqcNRA1OGr6g8YHapBqIGpw1AiAanDVO1PakBC1OGqcJ7Uhgw1PaiWpQgRCEoUoT2oGQtR2E2lDhSpOLSCOSljRZ0Ly0zOOi6rSVw/1XLM1mZgD2VvR64+INlx5sbls3xzrR1nihoTePKw9VxV21sxH6CLpuLBxtIIMLheFpWdKyLo2PGUTVVQVUi9ZOJpZYL1AvVfxEnVEKIBC9RNSEB1RA1mkcRIPstVj2S5fha/bGpljHTOSW3pj+k+xmJantRA1OGr1rPNB2qVqmGp7UWAMNUrVO1PaiwB2p7US1K1KwIWpQiWpWpADtStRLUrUADtT2qdqeEWMHapNwU8JQkFl7TaiD1KI0y+RuqNHeStRldgC5pqujaLvsuUiYyjtaquh1TS8NOy069AcjhcM1TpnVGVq0UXHKiSp1mqu1+E1EbkPVeRsrFFpLZJQm1YlWdPowXNcT6iU26Qltg/2dJaH7LT6pLLmi6PPNFqm1AY/dMH1iVZtVPQV6FrnU4ABgkcyAmqcXbEtzDoN0t+QOV6kc0VFcmmee4O9IvBqkGqFPUB7ZZn7j7o7WmM781qpWZkLU9qJantTsAVqVqLalalYA7UrUSErUWAO1K1EtStRYA7UoRLUrUADIStRLUrUDBwnhTtStSAnQYQcLe02tmmQdwsFlQhGZXxusMmPkawnRpeNMghEbpce6yadcg7o7eJOiAN1jLG/hqsi+i1dYh8BWuE1HlxmeynoKDXjziTMRzC3NJpWtWWTIoqqNMcXJ2VBoz0CS2A0JLi9h1eo8H0unJJEFtuGjaYGCfXqmdoiXAOph5y6CTJAA3IxvOO60dJXp1HeY2C3HsdpiJGOpwd4Wvp9HS8pAhzgeZJgczOY2+a6MXjJ1TOXJkS7I0tbswNIfaDBjA2JPZXrhMTneOcdVBnDmtJcNyZJ6xsjU9M0EkAAncxk+69OPJLZxSp9CtStRbErVVkgrUrUW1PaiwBWprUa1K1FgBtStRrUrUWAG1K1FtUm00mxgA1K1adHhVw3gqFbhb28p9FHtjdF8HVmfansRSxTpMlXZNFa1TbTC0KejaQZMHkq9TRuHdZ+xPRXFor2Iv7Idx9E3hkHIRqbwOZTk38BV9LGj1rmES3sZXU6N4LQRHsuXoVbjGFe0nEbfKRGfZcWaHLo68U+J0XiBJZn7R3HzSXH6mdfsPLuFacl7g4gtt8jgATyy0bDmZC0Wve0SxjTc6C4u9AJOST7J6GmZRaHVHk58gkkgHBtA5HfGMcld0zQwy5oaJMQLjktySOZz8l6UVSo86W2WGUzGYntt7KXho4aDkZ+qlYtuRjxA+Gn8FWAxTZTUOY6K9LRkmFZo8Ng8ijNpxsj0GEkLOeRmkYg6vA2lst3Wfq9AWRzC6qjpY5qTtE0iCMLmj5LT3s6X43Ja0cVYlauvZwGlO2PXZVtb9ls/wCWcdD+a3j5UG6ZhLxZpWczai6eA4TstFvAakuBEQJ7H0VJ2nI5HG62WSMumZOEo7aLQ1bOQwNlao6u6RO6y26UlX+H6cTnmsZxikaQbbB6rQGJgGVRosLXDC2NXqrcKg7Vdk8cpNBNRsta2kYbDYxPpCnRcWiXHl7qude6PVQNB7o3gqOOqZXJXaCa3VAjLZHIwsorSNNw8p2PVVK2lLdxhbY6WjKdsAx0GQnL5SLU9q1IQ/jnqkoQklxRVswtJVLHMcfCN5gOiYJOwPIk9MZytjVakXNDScC51oJadsOI254WZx7R/s1Xy1bnl1xx5TGxJHwmI+fIKXD2Mp1HuZUhxBLmuhzZMQXAHzcsjGYMLijlXw6XjZ0dEh2ACMbERHYonhLkXcd1PiloIcGunyw/AEkANEwduZ9FI8Y1finz0mio6KbTkgQ6DEEnlJ2lvsj3r/SPUzrA1TYFjHVVGnLi+A1zjbDQPhNuMku5fctLRasPc5trmlpjIgOJyY/iPWPmteVmbjRrUQANt1aa6FSpuRwVzzWzphKi9TrIzXrMFaFR1v2nZTwDc7oPxKweNnTHIdK2pCL+1Ac8Lh6H2ldU7Dsh8S+0FrMEydlPqsvm/wAO5fqmxuqNSo14xDgVwDeMVKtwbNwbP+odfVUdFxaowkse5hO53B9WnBSri+yv6Wz0CrwwTI+QU9Pw0zPbMrl3/bWtTYL6bXHe5phrh3H7pW/wX7W0q7ZaYMeZp+Jv5jutFOT0jF44p2wmv4WSJG6xqlGDBXTv4k3mVh6yrcT05LqwSn0zkzqC2iFMtIhEpVngYEgKqGo9OuQtpRMFMm7iM4cAUtdWBYFH9jJ6fmtLS6ARnPqspOMaZrFSnaOesUhpzGy23aBgcrFWkyMESqefqkCw92zl7UysuYJOElpzM+BzlQUtUymKdZjntDHFrsFs58MOgbZEZ/FF0TNPl1t7QCXW4a0uElrZzIAGO4XE6bitSm8uaBezbERtAAzmMrYpHVGk25ghrLg0QC4wSXOmJJOTEn5rw8WbVNHrSx/Tc0Ao4LaZFjrQCCwXOE4B33OTPQK/pTpnaggAuqnYW4AAOS4iBtv8pwgfZZ3iUW1XYBLg64k5B5HkYHM8ium0TmulzQInBGbs5IPMTK9CEU4o48kmmCoaYG6biLvLc22I6cznmRlGoaJjPha0YjAEx0ndWQ0pnwBJx64WqZjVjAIeq17KbbnGB9T6BZXEvtMyn5Wed30/qsDV13O81Qy47D9bKJSRtjxPtl7iP2hNQQPK36n1WZa95gCAem/uVDT0jUMD+y6LSaYNEDJWEpnXHGkLQ6KxkR3Kq8V03ixHL7lp6gGIOCfuGU1KgIWCbuzSjH4FpS11R2RaMd85HfCLxThzaoL6eHD4mnE/1WxTJZTcPwVFuokSOfT8Um7dj6Oc0+pc0lp9wdx1wdx2UKmlAcH0zY7lG39Fq6vhbn+bntO3ss8aRwntv691SdCavsuaL7VFps1DSP5wPvA+8Lo9JUbUFzCHDeRlcVUpgyI9Ry/ohad1XT1L6LiD0MfI8nBdMc7S2cmTxova0ei0NA57oAR9RwlzMxKy+A/9QqLiGV2ii/ruwn13b7yF2+nrNe0FpBBEgggg+hSfkSsmPixrZz37O+0OEwPooVNcAJOBzJxHddT4Qhc9xvgJcwim626R1IB3hKOVS7CWFx/ky6le6CDg9Cg6lzi02mDEAnkeSrOpCjtAHPcQcDngA/ilV1RE+WMdZHvaCR8l2qq2ctOzJfrtQCQRsYw10e2NklpDUTm+nn/5P/ymU1H9Kpnm9LTjWVaTKVLwA0spGXYDfDcbhAEOIaI3kuGV3z+FVqpdRDiQxrHhzQ0OwLIucCJupuceWRgryrh/2ir0XXtlshs5LvgMG7GGwNjEQF6j9nvtdQc9zqjrDd4ZBBItFNtpETImm8npK8fFLez059D8M4RXY9gc0uaBbUDAYI3lpMSZAmANoAWxRc6q34BTptE31IbcMgGGkRH91DXfb2m2G0m5IwX4BEjZvPcdFyfE+PVK7heXHcb4aN8NGF0eytJmfC+zsdX9rKVBtrYqnlmGyeh5jsPmuT4r9oamod5jjkBgD2WXpq3iAmCGgwCcXdSBvE4RMKuSWylAKypaPLk9T+AQ/Gzkob6qZ74yoczSjT0Wqa0zgfVbdDjQaM57wuSpVQ7Hf9BavDeG+IfM6Gjf+iTaA2KmquILco3+I1MCztvusSvxAUS5tIyZi74oHQE7oFPiDtyYaYDubs7ooDvdOwCnLwBIE9BK53UcUpUXGGlxkgEgRHoDt3WdxfjDa7Q1l4a0ZujI22BWI5ojBu6b7JUM3632qLmkWkHkQ7EbbFUTqnmHNf0BBzHT2WYK3KPdO3UATmOWUaEX3aoOcQ4WuGD0UnOxuJ75/uqtahc0OG4Gcj2I7KoNWWbpWMtVH03Yd5XdeR/MK7wrj2o0RBpuupzlpksPp09RlZdTV06gtcIPIx+SpVWVqWxNp92n8k1slntX2d+2VHVCAbanNhInuWn94Lce8EL51ZrntIcBBmZaSCI5gjIXZ8B/6oOaAyvLv59nf7hs770+JLlR3nFdC0gmPyXNarTNafiLWwAN7ScwOkR6bLcZxltZlzHBzTzH3HoVnavUMdcy5tzQHQ7YE/D9ei7IWo7ODI1y/wCTCNSn/Gf/AKmn6lhn1k+qSh+y1XZ/aaec/GefuPuST5sZ5Q6u669r4gQcXbloaBPXOV0XC9bTpUH1PjLalhM4h2cDEyG/JhWXWose0gNtjAJBk5pgOcRjzFjynqaJ9PThrIcH1Gkj4iA1gnB/mnbuvAtHoRZaq68lzHMa8NIN0OMEl13lyXHfl/ErfCqjnuMuEb2j4mmYhw/iHTbCzPs/rS2qTVw4DBczDInbMGZbPbOYW2xoa2o9tt90hoh14JBLABzyT7ocqZaYdmsbTe0SIaQXGZJznA9enVD1WrDSQATjJgmJ6/RZ2h0mLCW+IR4jQZBJJEtnb90rd/y7i55JcQCREyGuaSMdYlUszsOzKfqN2yQRvIMTic/rdInPZalZtE1g12CJc6DvO4+ZA9lm19G5rfEPwSZ5GJAGDkzK3WVfQoE6rGWgb77H0S0OvEEh0yY3JBO8oLmlzTFrhjc4+ncGPQqpTLmEtcxoAJmCRmcbpKae7JNxnEQZkQR0VilWDhjP4LnHaowD4bgBj+I9eRVN3HS3LR8z+pW6bl0Fo6itXgxHpmEGrWPIOHoJ+oWJQ+1pAhzAffP9VZb9og6bQ4kDMwPaVLcl2Gi5UfUIJHT19N1lm9xzfPOCfwUh9qYB/wAvPKTj3O6qf+o6kkw32kfinFSB0bGhNQAFpPpOPfkr1fVA7gh2x2/RXLO47WdgYgbAT7lW9Hx1rmkVcGcEA57HmEVILRoeO0Hf6GPyV1uqgRyPLks2nqqb/hOT1z96i/TgjDtsEdfRK0ybo1HsYeRb8gPyWfq3Nbhpa42zmIDeZJ5duqzXV/DM8s/FIjocAzHRC09OpUJB2Ihz4k2QJMYiPLt74WcpST0Umma3D+Lvbf4b7D5mFrZG4IAmc7H5KD+Jvc5wfyAJlwcHGIdjmTA9PZUtTUa0Dw3XN/laPNzILjB+8IQrt8LxHhzZM2gGHQYBcZmSQcx1WXKTCka7eJGP+9VHYOkDsDGySyBRpnMOznDxGeiSLYUi5wWjc4iTH7zT3w7pOA4epBVnXVvDL4GHktDRm7MnynY/D1yo6Z7mPIi05mWzdaxxdO+d/wCqlSY11IvIAF7ngDcgOaTacwQD7Llfdk/Cu+s4Q58GWz0lpFRpYY2JLflat7/EGtgszDpzBumbsjJGJXOaes0vdAIBMtkG4CDLsYkRIjCFqqZ8N5DhAMlpkBvxbco5e3oqcbYkb2nY06htQXEtfH8oDj8U9d/r2RtPrg81SHRYALubvMboBPJrcLM01V9OkCHSbC6PhtODDju7f3gdSE2hqzSJEAlzXDAEuc0NORsMx0gqXEdm5pa4fVe8wIY9wNogtuG//Jp9fZEYxzLg4zkMnoCBD+wNwxyELOp6xoYWgguJIcPDiQWXfEdshvlA3AWjT1AsFSpBl7oguc0gU3AR1GGD2UUn2aJ0VX8LLQHbgtqVM9Gy1n/lOyHV0omanIgRTI2bdMDEyfw6qwazHF1O50Np2tgABxLSJntMx2lQ1FENqVAMtFoB6B2G2wZ2E/3VILXwqjh4c10Nc1oJg/EXB5AGNgdktP8AZ+iPK4E5iSPJsSSSTv8Akq2i1L2u5utdgjONw4iccjlW6uquc57XiS220dbhJJOBAnCpZJR0IxeKfZpzXGyAwGJmZMhoA6kmUmaW0DDSLYHmBLTzMD8V1Oo0Rq1AGPDSx5EmPNm5pIOLd8Z5KvpeBNda1radzg6SA0kwCTOIklaSzOSqQcbOYda6JbJwDIg8syOfsrA0tOACwAiTIH6n8Fr6rgraZcbPL5s4gW2/u7CC4jnlZrtEDIDzJN1rg0kl4B2OfblKXs1pgVKsfC0Fp9DE7jY/dCp6/SxkGTGcOn5nmjtquaSHFwtHNu+YG/qNlebrJxd2yDHURmCqU3B2S0mZvDtI+0uBhxGItJGc/EREonEqbhs4yNxPU7xOFcq8OLzPlE9DByf3hz/qjUvEbAd6E7tIkwJzEY+ip5ny5CowBVw3ykuJgDzTHWTgDlC0qfDa1VpJpkstLSSRuDPLO4HJXxSOXzMdGjnMSAecb9lX13E6lO4hwaXOtaAA52wDsg4JkJrM29DSRmfsZok+eQCCWsLnY55Eb4EnPbdLWFhb/meKCMQxoDRkf5c/vGIM8ohH/wAecHgOqQ0yDGSCMGMZyAR0BjG6qa/UgtaH1C795jmEdJ825kmMTjKtXeyjMOg6AkdRMH07JK14jv8A3G+7nz7wmVWxG9XqvpObcIjyPzlrv3mkjZ+5HpzhNWpyAQS0uJa7NvxBvmMcjsp6nTvtrOnDhe7PwkRjuZPP+E7Tlqen8elIEFpJI9LTsSZi4+65NdkWB4W6HMq3ANaHbT5R5hGT0Wi6oxzg8NDA1wMOGCSIl0biWTkc+6d+icxrZENaACSQGi5sBp/idE/0xM9PaXFttwP7wgwRu4N5A5me2VEpfRWDdoJbtuZIMnNzjEesbTzQn1AHEN+FtriMeYxvBmBznPJPrGuY4UwdyRmABcZ35GOSLUcykLw0uPhgAGJBMCXNMTIxb35JpgkD1FWoPDiIdMkQZLti6NiQPmETRvcGlxutiGbCM5iTtB7qlxB4NJoYDdcZgxGTERv+8J/mR+IioWCDljW4dgkQSXAbbZzmTCKK+F2jaRVaDaWnBcASAJutIPSICVeq7MGZbgSCAQ1rQWx0Fw9R2UdOWWsDd3C04w1ztuxxHXftkppNguc4MtwTIwSDuDsPL9VndML+FOtVdDWiRBB7mHuPmMTBJ26KIL2GXNloxAwCTncdvuRqmjGBOTETjBAOBjl9yi02ebApyYH+0gzifRNyCwmkqxLhu7yjPcEu+QjrlSo8QJrMglvmh2ckQ5ux+EmB81SfVAd5OZ/5eQj8hCK54h5g2wIEQA4Gdxn680WFmo3WSHNcSWu8Q7QMYjGOQMKpQc17ZLYc4tcCJnAAFxnBIkd5lV21rSY2dJ5RJ2kenIImmIcSRNzTgT/MWmCd8QiyrD1KYc0ujPKNzLQYM8p591UpvaMVWi8ZuAjliORyFN9VzA3zRaCcRkEx8u6BXe1+f3gP+WeQG5Qk6FZW1ENeD5jkkEEWjpI9EKprJcQXfFG+07cjhXH0gT8J3I+WNuizuI8OJy0NbE3HPSQY3Vwabpgy9W1Vm5IHbE9eUkdv7qq7jbYhzb3hpFM53JMGOfJR1NdoY0OdMAZEx/tPWFhPZa7IcCIInHfPst4QTBDeZ8uLts/2A9EDUajAA5THzz9U768ukx3xHpgINVwJMDmulIovM1jAACcx/BP1lJURpXfwlJGgPTaFGLZ8r/heIlsiHBpidxEgzuQkW06DWi2SZN0xEU8+VuIBaDhZdLiJe5zRA2vIjmD0mTmfUFUNfrKseaQ5rRtLSAfMDb3EiCvOUGxKKs0KOtFS6laIdG0zcXAGDMZNv0T0eGmbmO8xJbaOQmACdtgR02WNV4r/AJY2L3TkACy0iHSBg/F960eFcZhpgm5/P+KLJPUkkT+oVyg0tBSRN/EmeMBBcW4B5TbB+4H8lb1tQD+IiMEH4sHczO4Jjv3S1NYRcGAPMuOPiOQDy80cueOak7TCpMEmS0Z3wBP0Az37LO0RZV0OrZe6cGAzkcwACG9Y+UqVGpm50hj5dBBIgCAMbdweiO7gYcbmGDcMgnO2CdhgbKTNIQSwiAXExtPlIcD2MjP8vNHKLC3Q/D6jjkYl22+QOnqBIVhmjcW1HGCHGD7CPxVPRNLHinGA+5vXbP8AZaVLVxF2ZGehdOPQ7SsZ62gTX0ztTw0vIORiMZ2w3BOx+if/AA2Q0g7S0+8dVr6mofmQMQDkb+4WTUqOugE5z0G2AVMZNqykl2Vm6QeM42kBpk3bCZz0yEWo1zgZBAdBgYyCPijsFo/4mWt8wDpABiIyNj81ZqFpF2WyDHmHVvmjJgZwtVctIpRTML9ltwMgNDgTsDiB1Jj71Q1FYtqABxMgOBAjmbh2Oy6GqWupnw3Nkxc0yIx8+nJCNOmR/wBs3j4HDrgxHMbhawxzvqwcf9MN1BzqTvi3jOPST0g/RV9FQtIN0iYnOJBmQur0tFzg5opXHJMcgevoqOkpNAgNpkScAGDn/Ut44p1Qmkg+LSYyBAjEjbMqVHSCu0kY5H26j5qVGs4C2cRbBg4HKShtqBgMYBGY2PaFK8KV9hyijk+M6Yh7gZADs9IEwPl96x/Eh1xOe4ulaPGw/wAUugxsJ5Tjb0Q9Bw99peaUsFpkgxkyA3aSdsdV0pcVTBGfQplxMNc7HIE+mytP07CIc6CMCGn5GenVehO4Q51KmD5AWy5rAGnaYYACG+pz3VTSUtIx/hiiLt5cPEPIxP6CTkXxOH/ZCMBs97TnukvQXcFdOLAPbH0SUexhxZynAA4PycSHRsfLcIb3gux6Kxqq8eIbA8xbltxaQ7BAJg5JlC0bSwU3YMPtBOILs5BxBOx6K5xGrPieYloc4WkCG3QARJxlpz2+eb/uyGmc7UfL2FwjOZGCJHLlzVzTFjbTkQGkSTn+MAwM5n5Ku7TtNMZzOdziTs36p6vDXU3GY2DhmAQSNj6H6FbOqGkdWNUGNDhJgnYz5S6IHQjOPRS0moNwfhrXSQIzJ555yR7lUeD8OLYqVMNMwOeYGD07otRopDe5uRfOSSCLbTnePcLjljt0iuBtabWtAc1og2znZ+dp26wUKu583udgkn/SMEdOXP71gM1DiwjIkZM/hGPmju1D3buOeQJA6/ikvHk+iXX003alniUwHYec82gAbtdt8uis6yxtMEvbAfJkj4btz6mI/wBQWLSaBkSM9SB8kYnlHzXSvEsVwA1te6pqmk+WmACO/OHdM9uS3GcQYBBYHZnbPPacFZHcjP6nKm0la/8AlQKSXRo6lzDFrQ2MiWh2QMA7QJ6SUF+oMg9dxdjPxHETmMdlWu7qTaYW0cEYi5sKXAcjH5dBmEn1/wCGACIPOUOxTNhb5ajHOg3NkhzYPQjzey0aS7Jth/HJdIDB5Q3LQQ3ES2Bg5n2RKegota4io0OmbRTcAdv4fnnqVRDwCA57WzgXENE+pUmiXNbIl82ZAD43tJwcRzSqKC5MkWAucJLW8jvd6DcIw4JIJc1wjmC14ImD5roGSB6lPSaGaimx7ab3S11hLXkgwWgsDhnYxM9its60U3va5sO2JYBAJyZgDbb+6ynNp6NIxTWzFp/Y+nfLiXkEeUNFgxseZ98dluUtKABOYG/TnAGzR6AclCpr2kQCY/0jecDP98KP7Yyd88px81i232aJUWX1M9omf17qgdOwuLwAXdTPPeAfZFfWHX2+/OJ/qhaKpfTMMNISRBLZgc4Bx2SGQvd0H69kkYaL+c/L+qSBnn1BwgtJaL3AvMyQAHHG8nn6QpavW03Ne0mTBiWkQZkdM5eP9yyhnO2IEYjHT9c07mo4qyG0E0eqFOCBdmSDAaY22PojnitV1M0rvITMWj74mOyqMYFZpN+S04WTyroPpxG5dkRAxvyR2Mb0J6SZTMYO35Kw0ALaMEYyk2SYP5fqUQDngen5kpqbuxRA0k7QtNImmxwiNSpTBkbAxEZPKciAo6GuXuIe0sAk3AyDE4jqcRy6wk5xRSiyREmCkB0GFZo2f503Qxhe0bF5mAzAMHc9O6j+10fCc62s17SPKQ0tIgTBwSQT6kDZLmiuDB5A9OgH3olOo4DePlz35IVHVsdJc6wAgG4GRPRrQSR6YyrdGlScXjx6bIALb7mh8kSBAMRPNLmh8QGyZ1TG5CiKgOxEZyMpi9DYUAqZ3g+o/UphWy0uk2SGzkN9OiOXHsoOBP8ARZ8WOyToc4OMyAAMDkrdKqep+ZCqVKRYe8A8jgiRsjUbzsDG235c0+P6CYVzsZE9+fyT6ekwuNz4jOAST1U3U3t3acRODidpPdV3HPT2+8LOUS1I3NOKYkkFwBwS+QRI5fcFdp63TxDbRMHYyMcyMLj/ABHTIzG2AQJ7nbnz+5DbxAg+b37rOi0dpNL+L/yP5pLihxCOZSQM5lrVMsSZk43+nupNM+y2SMRNA5q3Rb2jCq02yrLHY/X4q0iWXaQwjU29PoqrdR8uxRhXwrqyKLTT3SFQciq4q4kiP10Tmv7T6JcUUrLLqsbpxVHoqbX5T+Jjnj0RSKLoqKD3lAFc9Exq5iB6IGGvP09UZ+jeymxziIe0uZ5m3ESRNoyBOJPRVWnp+v6LoNDxmnUcw1w/xg1rKXlc6k0taBJLnWWuOS0sMETIkqJNropJGC0kdEnVu4XRV+D6YudUL6lFhaA1haxznO5x5jgnn0HVZ+r+zjg0vpm9jRLnCIHrnGx3hT7N0HB9md4v6KiyoBGSROYOY9VbocDc9jXNc0l5NrSTLg0S4tOzogyJxaUDScLfUbcxsjHMCZxLZy4CDMTEFVzJphKloPlMiAciMkCR7HHsoVIc20zHSSB6xMKVfhb2PDZa+ctNN4e13oR9yc0HNALmuaDIBIIBgwYJ3VWmTsnTeWteATD2hrvM7IBkc0F9cgRJjE5JzESSTKk4KtVcpaGhv8QqU2uDHuaHYMOIn1jfc/NVaWuFJ7pDH4IyJEkbjbIUajZVd1ELNmiYRtcxy+QSQxw9/Jr/APifySUlA6dXzDytx2+uUN1Ynfly2CSS2Mg9Kn+vknB5dykkqQEgckdlYpjmkkrRIxy8TzUozH66pJKZDQQGS3vvgfrmiNbhJJSimJ7IASa1JJMQVpRXk27nbr2TJJjRz+vIseQ1rXSwXNFpw1w5ddz1IC2aHEKtatSa6o4NcaYcGhrZuOSYGT33SSWNGgIa6pTpVnB7i4V3UgSf3fDc7YYDpAyMrp+FcXqDh9ao0ltSk5rbw58vBgecE2nDjsB13ykko+jOW+0PGKlOtRqMta6pp2l9rQ0HzOBwOwC6J3GatJjqJd4tO5xaKsus8p+C0iMun2CSSoX0ucEaytwo1H0qfiW1TeAWummPLsY+i5fT8QLGOdaxx8MuF7Q6D6HB90kkfAo0Kekpw8lgPkJEl2DaSCM/erz9BSrMt8NrLKbXA0xa4lwY43EzdlxieySShiN2hwhlrcv2H77uiSSSkZ//2Q=="/>
          <p:cNvSpPr>
            <a:spLocks noChangeAspect="1" noChangeArrowheads="1"/>
          </p:cNvSpPr>
          <p:nvPr/>
        </p:nvSpPr>
        <p:spPr bwMode="auto">
          <a:xfrm>
            <a:off x="63500" y="-1198563"/>
            <a:ext cx="18478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data:image/jpeg;base64,/9j/4AAQSkZJRgABAQAAAQABAAD/2wCEAAkGBhQSERUUExQWFRUWGBwYGBgYGRwXGhofGhgYGBwaGBoaHiYeGBwkGhgdHy8hIycpLCwsGB8xNTAqNSYrLCkBCQoKDgwOGg8PGiwkHyQsLCwsLywsLCwsLCwsKSwsLCwsKSwsLCwsLCwsLCwsKSwsLCwsLCwpLCwsLCwsLCksLP/AABEIAMIBAwMBIgACEQEDEQH/xAAcAAACAgMBAQAAAAAAAAAAAAAEBQMGAAECBwj/xABBEAABAgQDBQcCBAMGBgMAAAABAhEAAyExBBJBBSJRYXEGEzKBkaHwscEjQtHhFFLxB0NygpLCFSQzYqKyFjSz/8QAGQEAAwEBAQAAAAAAAAAAAAAAAQIDAAQF/8QAKxEAAgICAgEDBAEEAwAAAAAAAAECEQMhEjFBE1FhBCIycYFCkcHwI6Hh/9oADAMBAAIRAxEAPwDzvAmZnJCgyTvaOBdxHoOxjMABTlNHJDF3ZgASCKV8jcX8ulpNTV+XH58pDbBYp0AheQkbwe5BcMNG4RwzxpkKLhP2ipRKEywsEVUjKaKJDFg70euh9QMHh1JMwyi5UAHckpBd3YkDwtyr1gFOKzJTlmrRQhakgFNXBUQN52HlpBI2p3UpSUUcnOs1zMGzAniPr5xLK3x4oVrRwn+IlpzEHISxO7UgjzCXYPSFeKxRxE8PmD7gNBbRVKdTbpBmyttrzgtmR4Skq0NwAeIHxoc4LECWoJUAHLglIrTKAXFwCz+9oim8dtx38AVIHnbVykEiblYBOW1NWFOqeOtWgzBY4odSZksBXhzLD315it6cdWgx2GlImrWrKlKh4Qpq3rlNXaiesDI23KSsNKQbDwjM7e/XnDTcWvx2B0OsBiZ81YXMdlOczuKUby4frDWbgCwdZ6BT0JAtawpAsoJNcy0pYlkitb0N3LmggJeGmAlQKlIrvcW5HXl1aJxyKPRaFJaY0lmShSgsFRIJUpRAKjukApsKEh+DnRoWY/bCn3UKSkkg5RR3d60d+Y8niKXtBCiUuFKJYJdiRQgJIDHzjmWEu5eU1XJSHdx4TqOUdHqSemtDHWzsy0FT5Q99SKm3KnpBeDx8qYQGLsWL0BAavmB7RDiMLiZixkymXc5m4A1TqW1+kFTsBLSo5FJSpQTYMxu5TxoxY68olJk2tmkYhCCGoTU6swq96MPaEm09pEE6guaWNSwPMFR9IPxslAqTvMX0ALsFaa6WtFWx0/LkJoWcq4upJo2g+rxSEFJgaskxe1FZZhJcjKnzavleFm0MSFDMSQ5ygDgybVpUH1gSfPUoqAcuoN5BQA94zaLAIVckp08IAYg+Y9jHZGFDRjR0jKooVXfzvWgYUHzlEu0J6Q4SGoFK1dgUuNPz/WBJinlk6JWrl4v3A9YGxM4vxHhHQWg1spQRImgAKVoQw0Na/SBxiSqo0b60ERq3gPnONOxpb9DBSSBVDpWJQA6XJ5MkegiOcgqtYM54nXyhfh1F76W69IdS8WVSyFIJBFwb+R58IlJ8TA09QCAHNKPAyUcA+6T89I5naV+D6R3IBZRdjlPoxpAUeKNFUNZeGMmSJgIQp3q1OAA14/0hJKTUKzChdn3uvD3eHWJl55KUklAQSeOYsLcS3o+kJZs0OSBujwg/f6wmN32B7YbiNogzQXo/2P7Rpc8koIszaVof3hIZjkk/pBUklgQbxWUKQWGYvEuQk/kcep+ekDT56s5J1JPuREypgKFAAZlFiosGTRkp4Pr5c46RhwEuVXDwVSCF4ecMoqPTnGQtGOAoU16CMhakCgvZ81lElxYpazhwHGt4bHCJKklSXpRKSBl6hvvrAB2aQS7AjTT5URrBz+6Vm3SoEhq3bl8pCae0T/Q/VhkSgMhWFkUDO4OiTZ6+YEAjDLX4gEhgC4BdjUW3erGJsFjRiZiUk5AF20CSbhtdPPhDE7YkSyoJQF1IalUgOFhWtXo+nOJOfB1VsF0VaXsw1OYBQSpV7M3LWwaNKx81CAjMWairlmByhR0BpQw8mY9OUqlqlg5XGhFW5lwRZntAOIwi5SXJCzXMlnZ6uW5n3iinJ/kgp32RS8VPmBJBcClQKG/BuTQVsvNLWpa0hZFWJDWNTwADQ8wK04aUlSpSlbrgBiKsXLn7QMna6cRmTNw4KWZ0mqSxrYanSwpWOeWbletE2wmX2hnCW4SChnKrmmv+mn6aHI2gkozsWLlg6QUl6gA7pZn5mFmA2OuWW71ZQ43GJLB6BWgY9K+hOMmoRKIU+Q0SkD0AOj/OIi8d9FI42AT2Ussk5CKKZiGpxPww4wAKGXlCmG64GgppXr+sV6bOVQJFiALNQhxxJh5s1bFXeAKU7lnJB0HWOjiUNI24pCyqYSHVRhRNQD9xTnA0nbmaeQneCgwJqQwLK4mntACzNJKZySAAVAFgRr1Lgt/SOnRMSkyw0zwhJLA7pDvp96QHBC8RtOnsTvEMA5e3F6UrFax63UsEGlNBQAGjU0UfODtrFdFqC5acozMAxOruYVmYkkOHcjMPdvt5xbGtWNxBE+KYRupUpRSLn8NQXbSjDzgecomVUbuZyeO+pm9VQYpSVJod4l35lKwdKB29IDmYZXd1Iyil3/MVW84vyGohxaxvJT4XB9g/0iGYHD6j9ILl4bMtVQTVm+vpWDcTgUy8qVj83iGosQf+4UgOaTSGQsw8oZquQwoCxPJ9IP2Rs9BJMyvAaFm9X0EbwezTMJCCAAPEotQXJ1diKDjBMtAQchNQ7G4PBna4+sTyT8ILR3Nw8sJ3SxCtKUzEPlZuB8zA6ZhKQA1BUnr7ikan4oKYX5gVjtE0NSo9+ZiTvtkG6YIuW29UvQjqHiPCooejW5xN/DLILVFh8845QhnHR/e0VT0Wi00S7WmAk1draQsmCj6G0d4iqqOA+ukdFScrNXQ8Og1LxoKkR+RfMJJLxLIVTzjQlqL3f9Y1JDXHwR0y6HfQwlTUAFRAUuyUkbo4qOhajDnyYxgsHVUqc9PjvGS0kl6lq2poYOwOz0FOYlLNvFRIa7NYVPH0MSbVUzeDlEqUQDlJ5k5X8mLesaiNGzSoAuA4/mA9oyB/IbCUzyimur1I4s9nv5xDiigk5dDQtcetPMQy2tlllmzq1rmZ6BJN/jQvxakmqBkKaMq6uvMRGEuWyXZLs3Cd6sJSvKa5mow4cy+nImBsVmlrFQrKdDwo/wA4Qx2Bs8TCsmYAHY3B9LMTq/5ecMRsJKlCWkBxcvbiOPOM58ZtPoLTKxUFxQuX96w1wK5iEKIO+Q6WAKizOTqzU9fONOHEpc0FWZaHYp8NGCeut+B6xFK2kSKMDagahDPFXLl0HQTL29iFKDLAGXKN0MASm9KWBc84Nn7QKJwWg0JLtZtA35mfXV4AwoCA5SSGvZ+T6a1+sGycNJKc2cgK0Nhd/nOOeTgnaiL9vsEYXFzJYVmWTql73sCbQLP2yrNmDpJYUNFEAVbjq+jw0OBkBAUpdWSUsbpNKODVyDyaF83DYdasiSolKCSUu4qxofE16XekaHB/dQ0UiHDY4JFtX8LkV1J6u73g6djzKYk1NWu/nFfxiimx5V+0TYJKJiRnmHOBupanmdQeEXcV+Q9WNkqXiZmcqCVEBN7M8bkYcCaoLSsADMCMp1o1gQSfVogwGC/EKTLUsEMMpIAfjrYteCcVgTMTdTgPLSHzJ4EvUJpa8Sk1dBVIPxiiJbE5QoMQU+IGzpNjV35xVu9yrU/5XB9AB9Iepwq+5SvKZhNyVE1chgDVoSyhLStQWqxNjlGrgukk1awPSDj1aHqyPGg5SsBJQ7OlwUkhw/oW843hJSRLzFjSoNwXo2ocfSGCtiy0rPeTCrMxCEBjVmzXCTWzecTql4dwkpXQB2LuB+5NRBeRVSslaRX5RyqzJYsS+nJz5Q1xmKEwEEO28LebdcoHrEWIwUsrdCykkGhAAc0a70LPeIZmGWlJSzKUXNbAcOVfeG+2TsrFxfRPshDJINVKK6NfdGvUQAvMxIcpobaOCKwRgQU3NBUcC+nv7xOZgKXJIQSSlKSL2qCG11f6xpP7jSi30KJAzqoogcftBysWUsMocalwfPh6QQiRmlnMVBRqKONLAKQA/DLRhEWJwCUPvORqBbpXjxrAnTZGUPcw45OWjVehbWAZk7gwJL6uG+0QzZu6Qlq1NATrrp5RgxpLZqlvPlBjiraFSMn4tzmNXv5R0kpCKElwQbJAfgakiBZyt1IGlvU+ekZMYgboSRQsWdtW0P1iyiqGo2pZJu70GntHD713q1Y3IKXdq8P0iNRY+vz2h17GHGDYEDNW5B8i1LtwjvEz5ZcpIew/MeoagiOfgEyUIUZmaYpqJYhIYF3BqdNNeER4eYgKz5aCqUuPUk+vpHO4q+SNollYZZA+/wDSMiM7bXwHv+sZB4sJe9o9nQRmlBEwFzlUAlQerpUKFQ4G/OKFjsJlmqA3muTz9z14iPTJhSmiCfZqH4fKFG32WlEwpTSi3o4IF9cw42aOXHm3Y7VrRSEKKbKMYmesVCiDxBizYPsYudM/D3ZZqcwdug15MW4kRf8AYmwZGHGWRISqaLz5oExi10hwkdBl6m8dcWpKxY42zyrAbBxc4ju5M2ZwISSPU0bzhxhOxE1K0omKly1GwKnJLeFwGzcgT6x6RN2AZhBnTpk0l27yYctHqJaSmXlBamU0u8GJ2RL7pkS5YSsVZABLqDpGUByAw5s9CHL9opwSKVP7Czc6EOjKgArQHCi1BmBDsdHpXnAs3seJSmOcXDFFCwu4JTry4gx6lgJCZeQIqkIGVzmoC5TxIY0d2PuLtjBjKSgMRazEEOMzjjT9Yk8SrQeMejyybsJFSmzgjWiRYcAWFw9IjniWkFICgGKlqSzlmG9yoWbXLaLRtOWFbpQAupCgClJys4o+Uh9M17EFxVsZhPGaBqKIbg7ECgd+Nb2jmcJJ7dolKMo78CfG49LAITmCRUmtXZhVrNWsE7H2UvOVKQhOZOdOcHR/CaV9fKMk4WXmzKSCBUo8KFDQOnU39oueCxYGXupeUMFJzMogtSrlqUoaRdzjGFl8UFJCTE7RSAwoWYFTGnPQBqi8d7LK5hKpfeLYHNlbeA4E2ro4fSAO0LGcvNqX9X9P1MS7D2wJUtAfKFLctowc8zUtHO4NK4q2TxwXOpdB+InDIlVgq71L65mpp9IqeKR+NvOyiHdqmgJduBMM5+OmoJSgFWZRU7F3VVmuLX5wKMQXGZyK0LOb3JpdvQDSOjFjcXZn7EG0MAQrOSRcpBDm7pBrb40KpW0FVH2vDLaAcpJUEnUmg5a8rQtmyAHZSS5Z35fPSLRSr7ibiqJUY40dLl3ezNaoqf2hhInZihyVAsit2Ua+gEJv4ogMS4A4v8ETYTaADAgqYuGYN6B3g8PKRoqg2XMyqY6olqI5sAfNz7RyMUQpQGVIHLpxd3+NEeIJJKhLVZg+vteO8jistWZnJAJ+dIDVeC3NromVOKikPme/AecD4uWWPiJuWoBybR7RLIwuuSYSKtlIGuv3Ec4iSsrSoyy5YMcyUvTxUHpE6dkptsWKkKZQItpqPIR1iMIcuYFiFFDPyBDDSOZ+cKYGqrkUe5pZhrGd4ooPB3J5mn0EVV9i7IRhlsHAAOpPz4Y2Q1NeRjJ+KokVYF+ukQpyk8nrDq62ZfIZgCAoqIoyh55T7xJs3CpEw/xKVJSA9XTUsz61DsByiZG0MqkhkkXqkEinEhxcawDicWuap1F2FBowGgie38AJJ5B8AZIPUsSWfnHaZ2dBDDdrZuUQSHYjkxMG7Ow+d2VlSGDtVRNgOJpAaM2dYbusozIUTqRbyjcFYlMsLIKlJILMBQRkS/v/ANgs9AxJOVxwPWEs/D966Tcgg8qOMw4/rD6Qga/KvHGNkg1qSfKPJhJJlFIS4btDMlS5kuYAShP4bHKlTUJUBVR4kkXZrwrT2+xI/vE2ISkJSydKBr8CYK2tJUtQQvdUSWP5U0pUHhTyir4iSZMxlNZ3vp6x62GakvkaUnei07L7cqAedLVPJcZlKOYOoKcixYlgaULPB8r+0KdLQFZZRqFFFUuxBdJJLEgKHC1yIqchaSmprSuV2c/PU+c3fr3lKSFIICLA0AYEEwZZN6EeSTH0nttisQEiTM7hKbAAKKVBSqpLOAUkAi3SGuK/tBnqQr8NF0gEEhmyqLkAUdJDhrgNd6V2clJ7olaXGZkkB+AKTXduCDD+Xh0hCkqzFBcM6U1FNfL0gOcudfIym7J5naeUMs1BKFg5iHOU1ZTOfDV7aGF+0NopmTirKZahQA1oPyqI/LwcagMQ0DSU4eYxSVnKQ/hoLaJgxcmQKBMzyID+WSsVpIpzBJe0ieOUFw9nejcD8pBO1cYFKzA5ChYZPL8z10p+sCJxsnvO6EqYSDUKUAKVazt6RDi9pIWMoShO9mckklzUU05RuG9mjJRt+R48tedbpWAWIvl/UcFDS+sKttrQ8vIpkgFuAroHoSaHpHWF2gVTF91LBolJpRycoCuKdONtYDnjvpoCWCXbKKsB1FIaOGpchH22cqkzciVKICV1AKR6gE+TtDSUtKciQhJIGZa8iTnYOUnqC1NAIL23hsqEIDlgCl/EwYW5+4hLMC0TnJY5VAt/g+5jsSQtliw0uSuQsKloSsgAKygFBIG9wo7V4Ql2psod4tphSnMzBKQAKClOBeO0TGwp3qlSU87CxJYUBqf5ozbD94QT4kJUP9IHl4T5PCUCwzs3sVMxBdagQSPAg2JepSWi57H2RJlsnKFKDKcpqCbClGZizetIr3ZMtKUK1WXY6m/W7w7xW0ymXMNjUjqrdQLH8x6tAFtm9s7SkS8OtaUJqciSEgmpuD6l+UUTbuByg/jTiBxW920/SGPafGfhy0gkAqASGcnLxGm6fpAm3iClAeqpgFwBQqvpcxgkWDnFBShBqmWVqJ3i5G67h7qPoIn2RLzJV3iqmYQXBGbdASBowU7ij+UK8FMBVNWre3gm1CASqvJx6CHO2MSTvOMrtShrR+sRySpo6MWJTTspWPmDvFkGxLG9HaMwqhd7p1OrwLjPGpvnx40ieMgDBx7vX2hpQ1og0QzUEniINkFCUjdBOr8XFYHCn4cI4LigjNXoD2ETVgm35SPuIGyt9IxCY7RLo8aqGSDJaMyt7dcBgTo+kSyMTlJyBwLk05U4P944w0sAZiGJOUHU8TWlqQSZn4iZYDIDZgDVTtc+YiD26EddMGzTVVyKL8jG4dTMdJc5pSn/AMZ8rKa0ZE3NrwPUfdFvM4vmoofSJZayaliOPPyhFg9pNUuxJADeUN8LPzJLVAvxjyZR4gJJ8lKqTE5ucV7tZgCoBaUhSeAdx9mtFhwm0EGxzOWpVuZ5QXLwgNHHG37xXDyUrXgaKs86wCWCnB5V3Xb81K+vC8MpK1NQAuC4c0PxveLDt/CoEtQSwJBsPdxFeUlCElSlEfzF/taPSS59IrqKo52DMUmWUJIFSfCCRSpPEU63h9/wycph3oQpIYqSA6n4cNYSYGfkJaxSXAZ6hnAh7hNognPplS4LAukKeltfaHxuLbcu7JSW6FUvs33KkZJqx3qglRDAhxmHrb1hrL7FS1PmmzCWzCoFjUehjnETVFEtQL5VJag0Kkhh0aHEhZGU5XqRX/K1f8sdVIViPH9iJKEqIKypqEq6EW5GE+19kypctRQlmNKmu82sX4bNVMo3Kp5sIyf2QCpUzvRmCXICakkVpdq8KxgWeXbFxq5S86FFDDepmzA3ChqOp4GLJ2VwaZoc994id2ibk0oaxXJchSVMQAbMQQR5M4j03s3gxJQahYy0tUuXYEji3GkMFslwnZyWtapk0K3hlSk0LAs8TS+yeDJUopUAklJJN6VA1b9IbJxeVQQvKSzgBgDyY6iN4gy15SVHdc5UsbUJIOj+sYUr+2OzkpKGllQNMu9WtBpZtDeK1t/YxTkObORLIemgU6v/AC1j0CXs8OXmKUSXYptdhSpNYyfsGWUkKUATQOLPoB8tBMVnY2HKJTsGu457z+bj1jNqzQJYBNM6dHByJJBPEeGlBSLWrs4EIABJYAC2jVMV/bGyXSEkmpNqEh3Z/JoBiibcnBapbWUpWV6keFIp5QVtEF5QNgtRJYJ4B2HWjQ6l9jFTVJUlQJQ1P5XJV+sMcV2TAUhLlwFEE16k1oAVDjAszPP8BhyUJBY51ggAOoutIDn/ADPFlxstEuVlOTOQbmpIDtxuNIc4LsQlISFK8DGlyRZx1EJNubFyz5V1FRIoGsFP86xPJG6O36X6j0uWu0edYvCETFAA/XSBCItm0uzk0KOVJIvwitY7CKQspOkVOW7OMPLGYPb5f5rEs1DqNgHo3C1I1hqO/A21iIL5vEmtgJ0Ycl+UaUnRqe0azdW5fOsdJS5Jq1T8PWE35NuwqSfADQVJr84NEEmee8LEJJck/wAuvrSOkLYWrT629WPlASheBFbYKsK/4gRQO3znGoDKYyKcEGkehz5UsJALuDR6FwGp1uYl2XtAuRcmoo1ukQTEIM4O5rbQO/pR4lxMjulpKTutTlWvkxEeBLaA2Fy8qZhOVswBPmTw0fWDFqy10PtCXCbSSqasWpfpVobGaSN2lqaHjE6kpULuxXPxGZRSkpIDgipPK4YfKwtw2HzKHemgJoSTW1B8ENZ+zZcslYYHzY8ixtAKWWgmYJaS5UySpQoOZq/AMKR6ak0rQ8peQ1cpCZRKVAj+bg1ga6iFGGxalEZuL5QWqbaesGSNsoFGoUboNATSjA1BaoL9YGaUEZkijlgqrE6OHOrjp5wkXKmpEnNtbLpsjHSSQmYgG5ISonoxIALcuMXLD7TwxAdCR1SDYNo4jzjYc9RTlQVBL1UagWO7fO4JegZoeScRXK4JFSXdur2juxSS7YyLoO0EhNEp8mbzhfje0aFIICWfgYQ5nepNBbnwEYpNeLU5ecdNjEOJwUiasLWlWcUcMm1qV0h3s1OHCQ+alRQADVm184VooXYfX6x2MQ2lHqKW8njGLGiXLJcTKswzMb9PoIyVsZLlRmZi7sAQB6Qrw+1ZQHCj2t5+8SJ7VSXcznY1qG/pGsw7l4QhWZ6MwDcdah3pGk7ETnEypUOjWb1gOT2vw5Ld6hLeY9aD+hiQdrMMf79B0ox+kFGGMyWrg8LsRstSiknSrcG4PEc7tph5aSc4IHAH7gQvX/abhbHvASMzFIt/qgOjUJsI2EmzmUV5izG4yk0pzeLEV55mYAbqadFMb6Wii7c7V4Zc9UxClAEVDa206RDiP7RlmWhCFoQEpCXAOYsGqSCxbhEcakm0+vBfKotJrvyXXGbUEtYKxlSUrHEkvLIpcfm9YpfaHtWP4iUBKUEIUSVliVOGOUA8Cbwjl7fHeZlTcxNySrXjrAG2cUF5WUDc0MWZKK2Me0fa5M0skqCeBDffj8pFKxE0FRI8qQRPwxJp9RECcM5u3pBs1EIPGOuDEQUnZ265WBVgLk8fKJRsVRZsxe26z9KwtoIJL1jEvweLjsTstJljPOUlahVj4U9X8X06xHtfbcqaFJQiWUoHiWK9EC4hLsNFUM5xwg7D7OK0guwPqafR4g/hEsHJB4cIuuytiDxTHIYBKTwAYFXPlE5+0RSpK2GRr7/tGRfP4CWLOP8AMf1jcJ/y/AOMvc0mbLKyWIytrQuSP930gAbQbMKjQHzar8j7RwQUSlhxXwqpYGx5g0tAWBxMxpm6VJKQ1N0Uv6/UCPHjjtWKlewzC4bLNUQlKjQ1djmNa0NvqYZDBFKQHKRo3PSFWy8StZYlG6KgvVv5h+nEw/E4Kl8H4OfR+Yg2+aTN5FmK2eVBhMPGocFtOQhXiZCJSFBSmJ0BJoONW8hFoUl0i7tC1fZpa3ZSFA3zBj6GhoOMeg06VBmnWisbOwi5qylIUlB/OlJUAT6DrDpHY8JdGdYc7xAFQOGopzP6NcBgV4dWVaFBKg1F0Ft5JdgeWsMJ61AjKRVsynrYWPMueZMc+TLO6jok20cLxIC1OndYAClRQVb5V2ja5Z7ooQ7kbh4OoEjkx5wMZ4QzZSkFyKV+/IfSIpe1EqTlDAm6XYh2FDqG6GkS9STYVkfPkv2P1Tki7cMxUEj+vSO5UpKyAhaWYEELq7+buNTC3CbN70pSZikqNGAZTdWdIo1IYns/IlhIQZgUgOQogua0VQFuhEep9NLkhou0F4nZgSAVqU5oKhT+grXlAU3GSwSCobt9SOrUH9YH2xtRYRkUKpY8XLCzl6HWxe0VHFbPxOIJTKlrXvE0FHdnJoBHUMGdqe0edGSTVJcKOpFaN/KfeKdLnKzML3N6ftD2f2SxaUv/AAynD1SQXYs7O9eEK8JgcTJUpRkKL3pUfpBoZHGLxql0LAAMAHA61esQSpynCtWYUBtS33hrI7Nz8WVM0spslbgn0FzA07DmUnJOQUFNHUCAW+sGkazjYcgzcQEEgkOrfUw3atHeKLTliZmJf8pt1OsG9lUSkBc6aArMciUlwGcVodbcKQ6xeEk94yAllGm6Sc2osaPa78miLmuTGRVmkPUzE86KH9YGnLlPuqLf9wI+gMO8TsRTqAHNknMfRgof6YQz5Kk0IWnqIeLTAYZCCaKR1dTebpg3ZeyJU1ZSuaiXZmIZXGpIAMLgo2c+kRrQQP1F6/tDMxYF7KwUsl56yeTH6JaIu62eLrmn0H2EKKL0QkgNvZvJmeI1YcD88vyCj9RCV8hH/wDG4FJSEpnPoxa9bhVIim9oJSCSgTAuyi4UFAW8TkNEWyZ+GSQZ8szST4gW5+Gj+vlFhmbR2chOZMpKnqwlhxyObX1hXowg/wDlEzK4b0ER43aK1qQO7ClCrhAJc1a1IentfJSQlGHuxukM9dBSBcR25V+WUgdVE/Ro2/YCSRJsjCd4UrWhlAuEmj8yGcMfWHWOx5lJc5STQJcuT1Noq47SzVqQXQgqdL5XAD842AVzM0xaZoHkANd0EV5PAdLsdRbCU7HxE/8AFKmzE0zNYtQDSkbjpMmd/dmVk03yj/xK6RkJzfuU4BUnESwAJnh4HRzXTiRzgWXPPeFEopLpCQOLAjc5MBQ2JiQylLQAQGABNC5Zikk2LAtEuA2UskqlAqUhiwYFjzJF/O0eaopJkOKobbMwilodcmWTYLk5QocSoJoa6dXgnZOxwJoBUVy9aMzCygGY/WCNlbDShYWorCClTpLoWhRCmfk9RxDHjBOFQa5lF2aqQ5DfzC51tEVDk7iyPnTIf4TM6gMgfWgDmkblYZVU80k8hvB/eJsetg1SBoA+nvAQ2wUOlNyGS+hNwQbD7xaeWUPKa9vKGlNpBGJxLEVZCQHe59iCSYV4/FpKVBGVSnBezAJI3tAXFtdLQJidoBK8oUorbeBZhwBZ6uIXyJ9ZvBQDm7nMk5f9LikQpNWiFhGD2ogqAJzPSoI3uF30HqILlmUlSloSl93o4NCeILv1TxgWbtoy0SwiXmKqAuN3mxBB84GlhYfvnUHYEM5JsBZw5oSNYrFf1e/yGOnaLlswJd84ANStw5YtQM4tYkM/ra8DtKVR0lRoCSASNQWdxFMweHlyv+mVBS2yJKQSnUpUlYdV+Gl+Ng2ds1YczEBSSHStCnSKcqDQx2Y5tax/+D9dFpROCmLB9HDH3qIyYHBqx6RHgkgJBDuRXn1MDzcbcMweh5fbX0jvGKB23xs1OUBSgl2Je7v9W9opOMxKilnNbl7fOMezdpezCcVh1JrnDqQU0OYJIA1oXjx/EdnsStaJRlqC5j5AdwbtzX78YZMKJNh7bm4fESkuVhRAKXfxUccFA69eMXrtbtKSiT+MAp6BPEgOxPJqmFnY7sCqXNE3EsVJLpDuxFjW/Hkwgft5NE2bkzVlkC3ECidBerwbN2ynKmg1DOTQCgDszA6MW8oOwe2ikAa2DO/lzfT1hPMURTdoSXABL29InwqwQySxJu4Fqet/WOXLBNWx2PBtAmmX2seN6efpEqcS4qom1PGnyCrCFSJV8kw1NTQggPUk3iWftcymT/2h600seFfc+fGuXUBbfgMUElSXlJYs5IAL/wCUgxHidjonEneQU0uCPJ6+sRYfbbkLPiAfhpR+P78okwW2StaiSMoJL2NAdQbUtXSGWTIuwqTQtndmgygmajNRgXGutKFoVz9hTkXQojinfHql4tCpO/TMzkrOYulkkigIDW5nWBMwfOFEBVQK8WYMHNbAceAisc7DZV1IUg1BB4KH2MTYWaSVJdnFCAAxFdBWLPhNqLN0FaaBFMwzHw7xeurdIHmSJJUHRkW/92WqL5swIHSLeqnoNiEyknxTx0AWX9QIhXLlj86j0SB/uMOcV2fQpTSl5SQ4QoH2KX+kAr7OzQbJPRafuRFFJMJLhdq92BlQkguGUHPkQxBPKJc6WdSJstJrRSR6d4AfcwNJ2LPBGVKhS6VD/aXgfG7PUg7yVDmQfqY2jJtDNGPlpDIEwp0Ksr+e6dYyEOdtY3B4r2DzZ7FJwUlZZIGVSgoH+VQZ0q6p46NE84fj94GCUJypo2UC2hCnLlr16RDKm5SEqSBmQokAUJA0Du3nG5mJy7+ZwSDmzZpYZqpD2p5NHg+nfRyXrROvGZ1GilvQkJUAS9rVrrYNeIhiAtLKTlclhwDsOnJolkTky5wmE5k5Swfd3uA4uC3WIUKfeSGBpUigFs1y7MIrHlFX2OrUFI7xctmfNUWuTwpxpaKrtLazzAGylNkeJT8CPy0egi4LmFVEpc5WBVZ9B7wF+ElSnCQrVSRUsLUALDhDymmqaA5XEq/8OqWT3iSDNrepHD6Gp4Rzj5YlIAl5XV4U0WdHId/hizSUJJmLzJVnQpASwDBRBcXdW6N6kL5CEpXlUClWUs6WUHJPiG6PKF2qEpJIC2Vg1rlMQptNCo6C1v3hzgZShJEotmSsqobZhl3VHWl/2hFju0CpGZGfMskEKuEasBxJ8oxe3wrul7veEEqY5fEXaxehIPSG9JtfsMU0m/cf4DZbquJZNHmKzi7XzOTQcL9Y9E2dgFJQUTFBfQrtzClFvJo8qwu1ETN7Ixs5IrRtHCqWNDrHqPZfDtKCqMsA0UVdXcli92OkdX0yptBgd4VORBTUEOHJfzgOdh1zFZQ7Ef6W1+0WAYKrvEn8IA7ULR3FKIcLKISARVqxqfKSSHDkW5QQhJDvWOSnlBDQk2nNUlaUpQST+YAmgu5EeEdo581M2ahRIOdT6F8xPWPo/NpCTavZSRiFFS5aCpTOSkElgw04RgdHzhJLDqbwTMnMQA26KxbO2HZFWGWVBLyVKLH+UvY/WkVEkk8Bw1POM9j2SytpsQcuar1r/SJUYgTpgC6P+gp6j3gSpFE/KR0HQoK1FYl6cU7S2EcHCjPlSlyQCctaOkAj5aNYnC93MqlqVSXte3lDXYGZcrdQoJsoobPMVYOo6C7WDepm2p8uUMiSc7jMoZWDGzquRwFo4cknzpCvfQrXsWYqXMUxCKEmqbC4eh8oDVNOQqdrkZwN4AZRk150i2zJRWEqnvloQyiwq4KnF2FS5vpFc2nhUhazLBWSKKKxRxTLkSG/N6XiMZ26ZPlYBInlZcFsicxAICSQAAyRVxS9S2kdKnLUTldrORU/YGIVlTMSl2BNGLsCXLVNW+tYn2ZhJk5eUOkJYqJIsPd4u1HtjKiOficqyQC6aJajN7aR1itoZh+ISslqig+cyOjQTOwZKVEOpWgSM3m/BoEwmzivMVbgD+ZAs3LWDGSkg3y6I8PhAtJIm5WqQdLtXX1jteKXLlh1zHNAczILFjV3J+kZJKpbFFqsFWqPE3L5eI2mKlIllLsoqSrq5I9XLw6bTu9B2iVG1FEOVIfmhz5nWMgNeAKSRUtwJjIbkvc1/J6ZiEAmWXYVS4L0IZ31ghMgIlBCsrrfKNB66m0DS56ESg6goJoCNaUb5pA+InIxJzEKOXwpCmcgOHIqK8OJjynSlo5AOTiXJQsVlqcAAimorQtboY7wandKSFsqxAZPBuJoX53iXE7LmTmWUd0spY1s5BJBNXoKwRgpScPLAUpAuEkkVPADU00584aUrVR7GvVHe19rCWkSwUhTMovlYEW6mnwwjmYSZNpnDAAMm4YHUWd4k2ntBYKlZUEGjkZj5pag01+0JpchaygBTVqQAXFyBSkUjDigpW1sbDDLRuS0grNAN5IZw9TSl6w+w6EykDvZhKq0zEIDVLOMy/QCFcgCWhjNKMzVU/sSGS505RBiZklJGdZBBzAkFQBIbMSl9DrCvk9JaBYNtrZmGUoqSrJR8qQMqrl2WqvkRFblpQtLpBB0o4PpEe3JuU5EzEzENulJzZauz8voY3szB56EAv8AKcI64x4QtseqVs62ZtBKFUzB6NoeDx7R/Z7ObCipOZajWwqzDo3vHl8js4GG9lPR/eHvZXas3DYsSWMxMxgRQBxZYFnCb8R0EVwZMc5/ayiSrR7JLnwQFwqkT+JgqXOEdhkwyNtA4mxyvFAQQ2dzA0BhRDlQA4fvBpmgiOMgOgjAKN272POxKEhFShROWlQWFOn3jzmb2GxHeETNwBJU5D2sC2pLR7tOwxJL8L/aFW0EAvLHiajgsOMY1s8Dn4My1lBGVQpd/SBjKB5D0fpHoHbTZEtOZkEzVEqKnAA4JA5Cmj8DFAxeDKL+b1D/AG5xuxkyx7G7UIlypgO5lH4SRVh/KOJzVJN35RVcXiipTkuefOMUrNQdIhXLFfjRKOGMZOS8hSot0ntAteCIUlQI3M41Aua2LUP2jNldmCtKivddlIOhNWJ1CbHm8VvCbVmJCZZVmlpUDkLMQ7kHiDFkx3a498kIqkUpTM/Wgb9Y4cmOcW1Dzsm4taRrEdnlIZSmJZyRXMXsGApWgI15RAqStAKAFJzkgqFBa3M8f3jatoqmBS8wCgSkIBflVJNB9SDSIRKOVICmA1o4NSWKamlfghFy/qFuuwHEYtk5Cp2LpIcKALgh+Dww2ZJCksavUVN+nx4BmbNTXKoVYDhzvW+kMcKTLAV4gKdTz+axZyXSKIlnY/u1MpIKEMlwLH6CB8Nj0TFKAJSnQCgFHUXPIe8b2jiUqYAE65DSp+9IX4iRlBYAE6ebekauSpjS3oNVMlP/AHZ/xTSlXJwKCkZERH8iRlYNRPCunGNQnB/6xOPwO8ZtAzFgeiR00A+0NcP3yQAgMNXpy/LU+cJMLIzLKkJKeGYVDtwN4nRsdWYmZMZ7MyPYxyenRyjNWDJzGYDUOMpWN628XchtI3JwEohQbKlJUpCSokMoueYI1c+sZh0FAbMlRFnVbmWIjlaFolqXnDjeqpxQuWJrbmIytDJ+5mH2thlAUUrgEpUo8Ln9bR3jMRhpaX35ebXKzE2JLfeA8NgcPimWklCyd7Kq73v9D5ExLtGRNk5UiWZyTYlZIGtRwavOGcXaf+/3N5AJPas94mRMyzpamGYVUHNDmfepeEW31AYtSUKIAZLuUlrso6mrP0h3L2bh5au8WB3hL5UVCeg0HUxNtCYFoDyUpSt99SBmJdiymalLWeOhZoraRaLjWlsq+F2ISd6jGzfBD7A7LCBR+t45VOTLBQCpQDArvX+UdLP1g3vwEA3Dt6DX9I5s2TJPXg232Z/GhKgHqPKMmbbUMTL7m4Uxc3e/tXWwhBiNrOulm8v3jrYyu9xcvQlX0BP2jp+l+ncJcmUUaPb9nbRzpB487cuUMUYwA6PyEUQbbVLGVg9ufJ43M7RFAyl95iKOeYZ49MQ9BQsKiUJPVucV7ZmMTMSFJNwDpy4fSGSMUwHD5WMYKmTmBahesbTimZyK8IXYrEKvQgt8B4xGdsJTpW1DwgmseSpubWA8dUWNDC9GMKCVDWrKNCPW8FTpmYBQIa5OnrGNYn7RdnkzjmUwLEh/35x5f2kwhWohgQHZSRWh1Gt36R7NjkpmIqAotQP9DFembASre8I8RAYh+JAYP0FaUrGMeZYLY6JiGWMpCWCqBmY2u1TprCdGAJJCd4uxao9L2q+kej7U2nLSjKFBITUHIC7PUmjl+ljCOctKkFSUhKlJLvdbjk2ope8ANlHnSBmYEkDW0EYfAhQdRbKRap1LtraI8bLIUQzF9NWD/SIpc5SS7+IEP1DF4WabWhrGMnEoKwVMAVVAfds5HF7+vKCp0uXlF0ksa0TV6JAd3pce1YB/42SVOhwpOU6nLqxIJe/qYzD4hIcZCAbAuemavnb2jjljl3QGrGmDweTeIO8G1Zn1JDc4PkFNQXYW3QBSmYHWg+sLZWLUSogMTo5LcWdzEe0MflBSkcjvO7VJcfLxGUZS15M9aDitySBUV1ehavOkD7VkIDqJY/tCuZOUzqUpJfoTrQODHKsVRnpzr9fpHRGLHTsOl4lDCnv+8ZC04jmRGQfTYf5LTiMQpJOVSh0JGkKpyARNUQCphU3udYyMjlj2jjYvCiZk1zoYdlROz5Dl95ftaNxkdL6f8DvyC7PoxFPFalmaLhgj/wAvNGgUphw1p5xkZHPLon5K/IFR0h32mP8AyGFGmZf/AKrjIyI4+5fo68H4z/X+SpzxlmLCaBxamsdYwtILUc15sVARkZFl2gLwLMR/0z/iT/6qg/sv/wDalf4h9v1jIyPQxf5HkXPGX+cY7mB5hflGRkOQLX2VQMthY/WGc7XrGRkYCJMMNw9P1iLDSUlJdINTcPoIyMjBF2Kurqn/ANXhns8/gnzjIyCjEOzPGf8AP7PCufMO/U+Ij6xuMghPNO0Q/FX84xyT9Ef/AIpMZGQTCjbw/F9IFV4fL7RkZCrsyApZqPP6QxQncJ1f7CMjIzKkslZALEih+kQ44eLp9xGoyIv8gGY5RyS+aX83If0gThGRkaJkbMajIyHCf//Z"/>
          <p:cNvSpPr>
            <a:spLocks noChangeAspect="1" noChangeArrowheads="1"/>
          </p:cNvSpPr>
          <p:nvPr/>
        </p:nvSpPr>
        <p:spPr bwMode="auto">
          <a:xfrm>
            <a:off x="63500" y="-8937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" y="1442577"/>
            <a:ext cx="1923083" cy="1440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7" name="Picture 11" descr="http://t3.gstatic.com/images?q=tbn:ANd9GcSs1xzmP7adk9kPQHQufJKnemgSOl96WRtup4xqcb7l6t6eo6gc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264" y="4832623"/>
            <a:ext cx="200977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9" name="Picture 13" descr="http://t0.gstatic.com/images?q=tbn:ANd9GcQ9qrJyro1DdwrntqS2IGYPAXj5rkJ1g7HYKwL9pD7eUYen5c4z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40" y="3142585"/>
            <a:ext cx="1692170" cy="126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1" name="Picture 15" descr="http://t1.gstatic.com/images?q=tbn:ANd9GcQX6D6s0RaAuYSRBij_xXgS-CjEzqTHwz61e-GujPeN9USgf_a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116" y="4293094"/>
            <a:ext cx="1728304" cy="218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3" name="Picture 17" descr="http://t3.gstatic.com/images?q=tbn:ANd9GcQZ4OaYP28gcO9YimNBVR8eQfDZ5Ru5XDjjTfXWLuDEYMW1Ftv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014" y="2835856"/>
            <a:ext cx="177165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5" name="Picture 19" descr="http://t3.gstatic.com/images?q=tbn:ANd9GcQwMfNUktZlA7-qYKyIFT0gUaz8zOw0kivaHqc8I_lMMYstVPUCYQ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745" y="3602396"/>
            <a:ext cx="1537784" cy="102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7" name="Picture 21" descr="http://t3.gstatic.com/images?q=tbn:ANd9GcStThGrokmh0aLbqlTqKFju4uzitDMJhoJ4YwU6Xou_49zFtTPE4A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508" y="1565968"/>
            <a:ext cx="1392662" cy="104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9" name="Picture 23" descr="http://t3.gstatic.com/images?q=tbn:ANd9GcQLAk5qk0PEui2EbnYBOa4iiC5qockPmnnNC9knjOOdYAgqGEdj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856" y="1998828"/>
            <a:ext cx="1835612" cy="137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93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Elephant" pitchFamily="18" charset="0"/>
              </a:rPr>
              <a:t>Puerto Rico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1267" name="Picture 3" descr="http://www.google.com/url?source=imgres&amp;ct=tbn&amp;q=http://www.rinconvacations.com/SubmittedToDesignServices/image/coqui_frog_op_780x446.jpg&amp;sa=X&amp;ei=tcpQTPiUCsX_lge-m_npCQ&amp;ved=0CAUQ8wc4CQ&amp;usg=AFQjCNGYFVe9gl1JqpUwbALJmKmDDp8AFw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783" y="1189437"/>
            <a:ext cx="3653217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http://www.google.com/url?source=imgres&amp;ct=tbn&amp;q=http://www.aasd.k12.wi.us/staff/boldtkatherine/6th%2520Grade%2520Website/clemente2.jpg&amp;sa=X&amp;ei=B8pQTM-5PIL6lwfup6TWCQ&amp;ved=0CAUQ8wc4Cw&amp;usg=AFQjCNGdsx0xC3NyXjrPWUbefI6DvQ_uXw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112" y="3719049"/>
            <a:ext cx="1864732" cy="143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http://qqpp.com/bbs/data/pds/Jose_Feliciano.jpg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10550"/>
            <a:ext cx="2088232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t3.gstatic.com/images?q=tbn:ANd9GcQOPA_rq3pQgFNni82RWWjMxPUyMrlurEIjvEiXe43UMm1awrtLz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888" y="5200972"/>
            <a:ext cx="1550278" cy="155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C:\Documents and Settings\Owner\Local Settings\Temporary Internet Files\Content.IE5\XMLX0457\MP900362804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720"/>
            <a:ext cx="1187014" cy="71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Documents and Settings\Owner\Local Settings\Temporary Internet Files\Content.IE5\ID9TKFDP\MC900015868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114" y="6263882"/>
            <a:ext cx="573668" cy="46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C:\Documents and Settings\Owner\Local Settings\Temporary Internet Files\Content.IE5\UQS3QGMO\MC900189304[1]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85154"/>
            <a:ext cx="1042416" cy="65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t2.gstatic.com/images?q=tbn:ANd9GcQxE_7yftLerYNbtk7H9suE9uAWvtHgyFyGr49wiOXBMW83W8vV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379" y="2729625"/>
            <a:ext cx="2544180" cy="170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0.gstatic.com/images?q=tbn:ANd9GcSLohtCY0-sFQwJuZjVZN9weDhe0Cm21LpRV9Z--WrZ31zMW_9alQ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96" y="788265"/>
            <a:ext cx="2188491" cy="183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1.gstatic.com/images?q=tbn:ANd9GcSttzTliJxqo_3aXfvMC_aY9RaVDzA2SPp8bgMHwgaN43c7j4MbL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462" y="5972201"/>
            <a:ext cx="1297714" cy="82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t0.gstatic.com/images?q=tbn:ANd9GcQC8SreexRGROJ2Bf4G5520yOPv4ZlKPJwbYFuVCjQlZ2VjLeHAVw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36" y="4556836"/>
            <a:ext cx="3131052" cy="219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t3.gstatic.com/images?q=tbn:ANd9GcT-REL0BkkxfpZTcXS9CIWYAWqmy1s4CU1NBKpoRrTzUPmsn2nx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36" y="2744791"/>
            <a:ext cx="2175351" cy="163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6" descr="data:image/jpeg;base64,/9j/4AAQSkZJRgABAQAAAQABAAD/2wCEAAkGBhMSERQTExQWFRUVGBsYGBgYFxcdGBgYHBwaFxwXGBgaGyYfGhojGhoYHy8gIycpLCwsGB8xNTAqNSYrLCkBCQoKDgwOGg8PGiwlHyQsLCwsLCwsLCwsLCwsLCwsLCwsLCwsLCwsLCwsLCwsLCwsLCwsLCwsLCwsLCwsLCwsLP/AABEIAN0A5AMBIgACEQEDEQH/xAAbAAACAwEBAQAAAAAAAAAAAAAEBQIDBgEAB//EAEMQAAECBAMFBwIEBAQDCQAAAAECEQADITEEEkEFIlFhcQYTMoGRobHB8EJS0eEUI3LxM2KCsiSSogcVFkNjc4Ozwv/EABkBAAMBAQEAAAAAAAAAAAAAAAABAgMEBf/EACYRAAIDAAMAAQMFAQEAAAAAAAABAhEhAxIxQRMiYQRRcYHwoTL/2gAMAwEAAhEDEQA/AMTh2WlIG6tSHpyJAJ5H9YO2dsta+6K07rDMzOWWolmPiyhbDXKdXiWHDCWCzhNPIq1++DR3E4xahKSlTJPiI1ZZYcX3U3rupsxJ5+JRUm3/AL+zmd26NFL2rh5QXLw8tNyFzBZ0JS5T1KSfOC+/mTECYvvJgOiaZX/9OjjmHPECMthCEZksARmJBPhISp6+EMWF4d4GanuFInAHMGFWVluCBmyzE3q44Px6IcjlL+jKSVIaYWXNKt1amBYpZlDkSlikj/M40Z4vxy5iUmkxgB42WQQlyXBIVwsOmsWja8uekKCg9gqytWINxwa0FDEhloUaCxJqQxvxIPzDnuMcM0+c4rBozqWJqpiyFElmI3FDw1I4VjOzsJNSCUgkE6JUw9r/AKR9B25gUsqYgspiB5gE/IhGmavI50pqQ8ZOKRr2wVbRlKKgyS5Qiham7oSQdbRKZLUJcoEFDhVzRs7Ak8P78Ya7aWMwAdlJRRINdxJYMLhzesFI2WuYmVLSjMllUKkpNVO6XIq+li1uGWP01qLYgTJUtIILl8rNcMwq9PD8QxxGFWiYsAtlUDmoHU+e+pDN5wedkz8OBnRleyg1WpeuhMMMPgZas2YMTUWepNQ+rv6iBKsE/tFZwROGGT8U0rADlwSQ3E0EDy5SS+lCXY0AZ85SxNxW9rvGqGFdMtKXS73DFnVZuR5WgTD9nAAUTAQSlwedgedSFNzhL30J2UbFlpQ5UkKceHMQGzAFgOAKt57tctCPaaB3hpkU7KSqoDAcdeoAcwxRhxIQQzpKCOQJSEquXyEtu9T1rVsyZi/+IUuWAq6Wy1YMRTlaLr9yMKNnAhRLFmU1XpltVtRaghjJ2kvKpQQ6QoEsWSC4YODvE1u8eweyJbJQXlqIqAQakEahzu/WC5expAZMyZMARUKZO8xJDai5PrEvHRNqjsjEn+ImhCgAogJpQEEsACcr5n/TWDk4RaJZVMKisksArdyVy1A3hR6ak+S5U0S5hKJrsKoVTMM2ZhRrGhLXJ0gvY2MQJLzgd5SikS2BJc0NSoIAd2owbg9JJ6X6w/CplMBVZGbNlKmUoDdUkWa28elSaCbOwC0laVqKUu5DJfK7BAKnCASQkM4Ygv8AhiyZtYLlKCUIlNUZWN7BSlUID6mwrDHYiBOqX7pLJCSc3AqqaMctAGFhGnHC9Q70y+0J4CVETULQFjKATujKs1I3SQARlfQHhAczZ4XJVmZIAIFKuMxSCeQf96RpsX2aK56kCYtYCEoQyQAhIG6E1YFyA7MObQjxif4ZfdSySxdeZJoyUClQXLAvxME4UVeCTaKCha3FSrXo/pVvKKZ2EZCSWZSQX6uKeYI8oZ7aWFoRUAhCbAagVf7N30hFNK1SwgOcpYcGdRIA6/JjmcleC7LwO2esOahgCAeLCpHIX8os27KyywpKgU5gjzKXa9bX5wPhJeYFTjc3WAZwUqq+tfOoie1lp7mWkB1FQJpZgajqGeINu1wv8FOGAYkvUvSPQQcJlYE6DQfWPRn2OVR/IDi5qmcUFLgWKeJoL3tWLE7QQBKdOZ0eDMQ2+reLMVBwSA4D8YFnLKglwQkhLMwObLYZmBLWSchOhMWJYiWmm6GCqhi2ZuINagsa/i064w6K3/kOOWX4E5s2UZGExQYnd3S1y/HUHnCvE7VUFBOYOCCCCkgqceJted9CTo0w8kpChMKVkIVlIYFiGIWuzGoauppCuVhkAOqZQfhliguzqN/EasbxS+3wFVHNlbQmSwpAddSd1yLchRr+RjayduiYpIyklaJa2a4SyV2sMwL8hGeX2nqAEZEBGQBJyht64AYnfXf8xg7D9rimQmWAwQoFK7lGhahFA27UU8oUpxBNX4HYTa6Zst1KaiQLWfMoeTpHSCMJMlpAUogJUAH5k0jKJ2xOCEgZVIFPACFChCVJNC1WLOHIdqCoYgLISoGpYVO7pQ8Orwd0zNxthfa3GHv9wBgmWXyhzugVuFM1CQwe1ocYftPKRIlgOVEqBKgdMr6ku6hU6c6DO9q5yUzE5SSMiRXRIZkn/S3zACcRmlpLNkWXP9SQR/sPq8HVSWnTSPouJ7UIILpc0fedKgQCFBqvcGtLgmrZHH7dWiepiADYUIAcTBY3BZ/PpAmFmpapvwdvLyDQRPw6e9fKDmZT5XZ0g24N8wKKQu+UzQ4bay1YWVMAdQWU14Osv6Q0xXaf+UFKBBAGZhR2Ys9wSfiFYKVYROQUQs1Fg2SoOviJtY2hTicKZgKVHKASQauCQ1QOLikRVjlPxluM24krWEH8RDg0Js96NXztFMvFklkqCQyaVbwg0FnF3NY8jZyQkKBTMyglwAA7uOYu9eDR2YEpQMp3Ugf5i7sQ7DlF0jGkwvB4kFYsHJIY8lCp6nyDtERtDPVQASkgZQtgQ4DsaPavWBdnYhpqRLNCplXsWAzF6u7cm5wIraiWy0JLAMwHG5HSsIbVKjWJmy1EkJSQcq1DxDK10hIfdcVJqwpHJ+PUQgII3CEp7uyA4ICjclQerDhRox2PCnUlCChJASS9FANV7MWBINj0h32bm94kjvcpzpd/CbhmAYC4h3SDrumjwmDUqWpJIzMk5mBWV1YAVNcqjT8tdY0+zkGRKCVgqUADQp1I4MAWFg9oQBCZJK1Td5WVKsgJCRRlZQQSK8Xrapa3ahVlSUqTMSVgEoUXADggpNeB9OMacUqxFNBs7bYG9LTvkOxerZVAHgLHy6xlscpClZnMxaluQWucuY00s3zQPp9mqQhgUgukM93y5me9R9RyjLYmST3yk0ZamJbdGiXpwDxvyxi4+kxdlMySAySkKK5aQitE0SSco10HUxVjtnFAIoKhJAIJFCpVuX1EX7Qwby05swZCd6oBdKW6vU8WGsUycKpctaRQvm0BYBrDmUiOGVUPq26F2zn3gRdz6h6DyEGYsJC0uHyoKiOZYAFjw+YlseWllEh1glLXIABpTQ8YIGHKkEgg5gFHnlSSx9T9iMZM1f8A5zwz8hBW6iDU0vZhblHoNwswJSBlJ43vrrHojSl+mclYErEBISkH/wAsFaS2QpagTRkqzAMQ3SIpxUog5K5UspZqSBmD5qEgV0sRawRbVW2UJO7kSkcwnd+UwJh5pehZgo/9Lt7CO2S7RoxcLY2TjyJhUo5uFaM4V7gQOmcoKoQ4seP6283hYJkEYfE0IMHQHHBxMyLS4GVWqRY808OnpwijCbQKDlKX48x0/MND9LCoXx+fr93iZUCp/homXHF+kqC+Q/C7R7skpSHVVlBwGb2N/aGWH21h1JKJ0qtSmYiikuCCk8RXmxA4xmZjvVx96RDvWH39/Zi1FJUHRDntGAuYC77iQ5ADnKL6As3KBlZUylBwN9F6/hXpC5U8mpJrq9aRcFFUuZmNc6OvhmQ0qRqh1smSqlvSoe0HY+YUlim4awaoa+nBozOGxpTRLuC/qGfrU9HMFydoEpKfMG7culoNM3B3Zr8CgJwBSg5QFPmNQ5Iclqs3sIWqlKE1QLKqEuoXaym/DY/80G4KYVYYDMreSoXN2nGvJq9WgLD40lJcUATvUqAGD8aJ5WrpGcfWa8idL+C8ygxYF/CXDlwCHNxqfO0USxlBLbuUmpsztmAVQuIFTj8pBOpdnI8/mulItmLSSLPo+gDfv6QHOky/BoTMXLCTlAmJdTvXMCGZI/LXjyata9lJIIUkU8Ng4FA4u5bzgfZ5KFoF3Uli5Z39Wb3i0Twokklg7BhQaHiwIfjWFLEU1SLsFhFspBKFJKgoJqwa5qBWnHQQ42Ts1IXmICE5woZsoKmdsuVTM+rDpCGbiSV5SMqMxS6aEhne+hPnDDA7LK8wWrdLbzgqABCgDcjdDCl3iMkxxbHH/ck8pmKTkJCipO+A1XS7ta7cQBC7AYNYzd4gsMtbg7yXD8Wr5R3HTFqKs6QqUCSxUwTQAZajz0pVo6jEJCsoe+XKfCAwNqj0jXifTEhyHEmYjMlLkZqO5ogkDQOCC2v1eO1Z8tK1Ic6KUzABJrmoaqIVV7WFoBlSwaE2DBqdfPnCbaLKTMSxGVgVOHVWqHIqBqXvG3IrVijgyxSStSGYhnBLskJYOw1LfekJMtKVErFQjiTUnWvGvCkD4UkUBI/C5PhDuT6KNOZg6XIC0KAfIlIKlGpUdA40A04t0jkUrRV28AsDIedmcpRdWW+UEWo12A5x1c0p3UAgFiwckGtH4ANTlWLsPh1MV/hKQQH0ST7hh884jjsKtBQlJKVFOZhRkMVEv/SB6xnNqzXiWWxYZC+Lcqx6HmDwneAqIqVHN/Vq3KPQrZL/AFbTqv8Ap842qKIYvQ+6lGFwENtqAJUkH8gIfm8Domhvu9/2juQWAh4JGDXlfKWNixrDLDSzodPfdHyYfbNwSVXrXTg6vohvKLSb8IlOjMScBNyFYScour8Prr5R3B/4gDWIPKlSTyaNgrBZu6SHZVCLgF5iSwNB4QG59G9P7OzC8tIFnOVKUEpcpDkCtUqpQU50mg7aZ9ezjOBUg5ilyUm+V9PX71WJwiiCos3Bw928LvGgweBMheYlTpzOGZ2oydDcX+oinbsuUVBctQUSpiQCAQw3nIehJ0r5GJ8waltCVMoEA1H2KdYOk4NXdzQ1XSdXpmSaf6x7xfs7KQ4poGor9v78FZWWGwT7yWJ58Gf0atQ9DqkiJc0KU6ZncNPSghwDcbyX40+YklLEkM3B6/ekaPE4CWs/zEFKuIpwuLcIAxPZ8s6SVDqn9orshrkTGWy5jSBqEzBmq1FAFqmlFe8SViS6kMyA703XoLDX9IV4aTuqRNIZSiTmFSoZGpo1ffyKVig4VmZgBYcPnj1MZ1o5tMBnLyzApJsXD8/bjBSJwBJc0OlmqP01gHHkzFuEkDT9Y8hOUM1W8w/MVtpFirBrg5xEwAN405eoZyQaW5RVJZCQ6gTzBCiKOL2vAad5VFKSa1zX48/7xDGqWkUXYbv0ccX+ITQfgb4cqTvd2g5iMqQ4NWaualgdHtrBadpFCJmUZFAEVFQXb2Ds8I0KU5UVqKwxIB3W6CnrEf4lSl5XBdTm9NatTjVqQqChsrbhlEjKC6lBybABJJfV3N3qdYOTjEqRmCqW3mCuYyjQfpCbHJSxKmbM4Y8UJP7RXgNtpQUy1ssKNh4kF2vYVq2r+q/gmavw0MueQtBTvAnS/F4VbVnrzTCC2VgBoBmLl+Zv1gycFyw4dibs7I66P9IVrmKmd4wfMB5AqAjaWpSJgSwOMWTMSzkLBDcDRhw/aHeLmkJCUmhc5SRWmUC/LrSF2AwSkZlKpmYtr4bE6QyVhM8srDAoOVhRrk/PqbcOaU4t0i07tIlgFn+FyqL51EPwS2Rvagi7HYgmYJhBcoKTUWADNyYwdMkJ/h0IYBIycnLFy+u8tm4+cL9oHwhJe4LEsS/SONy7M0hJqDr8BGy5qkpUMzDOpqR6E2KmgqPDSoHP84j0ayqzk+jJ7ZjtvyCJlvwp/wBo/eFnew92zNeflSCVnKLVcpSwAFST9h4nJ2TnKkrCSpLJKkgghbOUcCoa0LVrHenh1NiaTjynpT5B+kPtmbcSkOp6Cra0m/VQhPjtkGWXDlLs/A8CePpESndpxT6Vik68E4pmxk45JxEgJO73iiCeJXnYHgxfzEajZ20Ao5yoEiXUcQBh5zkf/Ir1j5XLxeUpHBQPmKN6P6QRg9trQVAKcKSpJd9UpS/ohI8opSyiHDbPqGOwCJneJAB3jfgVEP5t7Rmdp9nspIQApNN0gcPw0525xdsntkmavecEsSONVKPoC/lDVeKSchd84HkVAAf7T6QOmYXKJgJsgyyShuaFPycV5UbgojWD9idoBnShbhiMxVyDk9cwzn/3JnGG+1dmS56WfItt1Wji4PEfEYXGS1IWUrBC00I++UY9UbRqS0+rAyZspLsCoO35alLHkFhYHQQkx2zjKVQZhoLjTRqxkpPaFYIeunDnfWtepMOk9sitgU9HZrvc6Q6JfG0cxZGWjJUSbAhqIoUs1tAIgoLUKEKoQLAg8B9iIbQx6VZnGbfsLJcVOYM9jb1gGbikkgAM3X1vZm9IUcKonMwzOCXNKOG56u45xNaMrvRn1iRmBJCjUg0Z20oDox5axIIzoUpio28QcPcszsw0+kNmiYF3yzXVtLcYtwmKuDTWg18oGmy1FhUgUawp/YescRJILZSP04whjLESF0Ccu96343cnjBT5CtKQgsWCslUjkonUXd/WFslKrDiRmoNGqo2DNTziGJxgXuEgITVyC62IBA9/SAQ7EyXMSpK0BJSJZJ8IBygAhjxDQl2js9UgEgVLguAWfWzMdGMOZ06WkKQFiviCXDMaNoWL68W5i7X2oSkoCULl0PhFARxfdUBwt7RMbFdnOym1FTCnDKDpqa6AVNWdr+saxUuVLFGdVWFwH1HOmh5RncBhZez5Spk8FU+YBkk1zIQTQzNATQ5SOGtIp7L9rWxKu+SgpWFHwuUmjEHkAR5wpwcvDNq3hoUYHvFFgWFkhyePmSYYzMCcpAIYl1XqHJPpa0ew22pIQES3OfXXrxF9dI7h9pfy1JdJVnIIzAqyhSwHD2cJAf8AWJjwNLSoRBe0GOMtAlMQVBKhdy5JpwDt1bhC/BIBS7miiK+h1D/dIY4vCCeUrYIygsxuoKYEubsQYVYNk5q5kp3yUuQSSbcSWAfrGDjWItprzwnOTU0/+z6Jj0Dzll3CXBqN028xHoFAtKNGUxmNVKnzFJ8QGVJ/KcqU5hzAdjoS+ka7YUkIkUUAmVLBmZrJVMGZyfzMQlKRxJOgOJ27/jzAeIB9BBOz9vmUtRJUQogljY2MxINO8CXCSfCS+kdrVoznGzVK2eQkqDgVdKgKgXdADJZ9ah6hNozuP2aQ6pYoxcaj+niKPx6xrsXOSopDJZKU5UJch3Z1AVYKdCEeIl7KMxURxWzzLVxUPGAzJJcM4oS4I4Ok3ykmFZkpOLPnLVfhX6xBZNfvjGn21sNJSZksM9WDV8gSyuXW1HzSCwPCNE7N07O4XE5FpUKtfpqPSHOC24sJFapIZ9aN+p84QoYGJCG0DSfpocZ2hXusARvH1yg+wbzhVj9pKmqBUACEhL8QKB+JbWAkxIwqBRSOpW2sWSVVivLFkpDkAXNoYDCWpISXJJLAJHJ6no5i+UM4ClNyo1BziWEwNEqUk2BBNrkMprFwfWLcapX4k5czOHHWjcm94miAdUwFTtSj/FBrBcmccpZgksKi/m3EWgBa2PGp/q0IrWl/eDZE7cDskPUvow0NjzgGyyVNKwGSqgLlnF7v+psYmhcvM5BJIukjVq8ooxW0SoCwowADZqsxNyKwPJTmUQCX1di+m6NSHF/7oQzTsdKg8xSiigSA17ClOZrFOI7OpBJ71IWH3Qgml2fVTcoYSMQpSGA4JFt5ZOTT8IAJJDQwxWXKySkEg75ABA4pIuxL9IlycR9jAAFKySWDcNDyg7D9pVoLpbrUEOQXSHYHSkGyQ8w7u4Ko1drm5IPtCXaOBVmKgKE6c3NhpG3W9KaTK8VilZytyrNV1Ekua1JuY1O3OyIAE0FLFKXyPRTAG4YAmra6O8U9nuxM+fK7wyStCge7qbgsSQDYGtY1mP7NYgYfvJszwysxkgF85cBwNQh/u/Tx8ba1Gcpb6fPcJsDEGanIFEZhvE5QK6k9OcbnYuwUYVKpql55kxIHEAD8oapca8IzmH293AOU52td3LBqUfLStvaDML2pXOSVKlOXCBU5al9KsGFB+Z455x+CtZqhOZCVFIcvQguPAXJB1f4hZMXuLGj1KfxX8I0FR0DmtoZ4fDPhlkgbqQCQd1alBgEs7860YcaIwhKpJTfKshV9NG5kG/COV4/wVN4qK+7WoJKSUBrV0JDitAY7BeztnLmIzM9SK/34x6OZyt+mP1Y/sYDbCAZyz0/2phYTB+11/wA1XMI/2JgCPRXh0Gr7KbS7paQACoOUVZ5y2QFFWmVJICvwuVXFfoGHwCSgh8wSA6mbOtQSBT8L7rJ/CMiaZVP8hw852Ad/pGt2X21UhkTWKQ/E1I3irWtUvoJ0w/lafGZckOywltiWZK/8qvpqNeB6xmNqy0g5k+FRfoTcdH+Y3fa6fLm4VM2WXOY+wLg8yxJ/eMDiVuG4wl7hPHYBaOhUVgx140NiYMdEcVLaPCEBIzOcGbMCTMSVkgAirAjqp7C8AFUXYeYUlwW82cWb0LdDAI0U3HZt2WokNV3vYkN68rwrxGPqwLh368+URw++ACt362oAPaIYmUlJtVhc09oASoJHhNgS2m9UB/v9YJnD+W5HhpelsrdRSBcIlS1J/FRg+nRojOBqkPxoOAFfmJCgnDSS6ah07wc2feHtBGF2euYUpQQSacCauWPGgqWiiWoJQDdVOgDEH0IHrDLDYgZMwSlkkOC2pZIA61J5RLteCbK8KSCo93lKUq8P5imgBa5L04UiqYXYOQUjKQRUkVNNAHavCCps5ICUpWASSo01KstzW1X4CF65hXqC3iUAXLpepFdPmHeaINVPOWoBq1mI8xwgrsjs4YnFy0GUVpBJmneygAUJYuA7OxasLkzM6WQl24uHdjbzj6d/2W7ETLQudnBmKKUqAqEAEnKXABNQeqY6uCPYjklSHG05fcoEvDTZsvuiEtLSkUUdL7tzUjXhC3H9psiCqYRmSQlpiDMWlSibV1AUA+WukN+0s6cqXPSjIlACQgZgkAkHMczi5IFR8Vp7KSThZUk5ZaZkwPMJqW/CkLcgMA3B26HurDC6M1tLspJlIRM/mZpysypfgdLVCZalApSAzq0JpwhZMw0mSHIzKI3UqIJCSWBIYOCaClWrQVs25tXNiJ+JmsQlRloLKBnKSdxKa0lgMVECpJ1NEc7EGZMdaiTmGawdg5oPbhpHnc896o6YZprP4tMuUgTFUBSog/iURmamrZekASMGFS+8CcgWSUpYv/UXqXJJDwHhpqMSoCZVJVmUlgxYPdnT4RZgB6Qcnaa8SpQSFEcwxypzBSr00A1844eVpImTwW7Qx/dKCFTJqGSCAmzEO+8ni9qR2Kv+0OUVYzxENLlhhbw5qUtXWPRUeONLTePWkYHaqnmqPJPshIgQRdiJjqJHL4aK0IJIAjpQi7DCop9/3i+fNAHPTzjklJzMA6lFgBcudOf6x7HSyDlUkpUNCz8a/MIZRIxC/CFEAl2ejkNbpSJ4gaxMYKYkpUtKgkuUk2NHceVYJ2lgFy0utJS9npQN+o9YAFESEdEdbpDEWIVx9Y9MEeRHlmEBW8QWqOTBWOQwGOGnhJSwcA62pygieorVmYAGz/doVFTAQww1Ugk0Frcfi0SwGIUndBBCQRmLitbDreCJ2zgDme4cg6D7aFZW9bt6dYMlbQcV8XA/fDSukSkBKWSkbr5iCPI0PlcwP3GbMpy1H6aD1b0i1SVEoS5diHtQZir0IeJpmZZYQ9ySTq4enT9odAcKQ6WLNqBUAEMD6NzrHMJmSskJcEACuth7PEZeKUhtBWvB3D24Fo8MSHUUkknkGahYVprCayiGHy8W0ySQyKuol6JsXYPyp8Rv+wW0FA4orUZZICgujDdUxezirBnsI+V4WcHLvuhjV7WAAq0fQNhbmCmLOYhejMAQl76hyfYc47f0ufaY8i+CyVtT+ImdxImqIKlEKUooCsqAkAqoWqofuRG1myVqV/NBZKWzF2Ugb2R77xSz8zyj5z2CUkzyucRRLITQOQdaWZzSHUntCpUuc04KUBvVBoWJKOQDoPNQjrUri5Mykvuoze38YqfiXUXah4OakAaAFh5QpWJiBRg+8bWIYetTSJ4jEBK1DMElBcv+IlqDzJPlCyfjAZhUdMoSB0+A8eI1JzbkdEbDUqUkZqgJuRUC7Bx90ja9mpqAmQlKwVz5SVKe6UJBUtRJsnNu+vCMCvvCxIVVt4ggfT1ieDxfdpm5UklaMhIUfASCQkl/EyQeTjWFLjUqG1Zft/bImYiYveIKizskgAkBLVsA36R2A0z5KQAtGdWugH+UcW4849Ghf9FLywlKkMGABpxcHMSk8v1hh2f2VLmLUpQfInM1kkl9BVqacdYW4sZTulgSQzvTrraK5GLUhlS1lJ1I+LRYRNBMwkgLkrQMqu9SGSJmUgnQqAY0+YSdp3/il88uv+URTi9pTJikKK1FSWKToDSoantFGKxa1qKll1HxGmmggLNJ2QmiaDJWMyZRStJOjG3kbdWjspQxapylpCmQ6BXdO8GprQesZzBbSmSiTLVlzGrNXVqj7eO4PFzJe8hRSSGpqKaGmggAdy9iSxLwmaWApawFu7kEKLH2i6dsvDlOJSmVlVKGYKc3ylTAaCjNCRW15pyusnIrMl2oa1cjmbxX/wB5zXmHOf5gZdBvUatKUOkAjSSNkSQZCDJz505lLc3ABq1G5dIpmbGQZWLyywVoWQhnJA3SwHrCzZO3Fy1JClqMtJqmlmNK6Po7RGdttYmTFy1KQmYokij8uLHmIAGmI2BJM6Qgpygy1KUA4KlDLQ15m0DbY2dh+5WUJCVpNMomsasysyQAf2hFP2vNUpKisuiiTYjzH1iWL2vOmgCZMKgDajP0AhgMdibEzTSmchQypzBJBBVVvSPTZCZiUNh1SQZgSVOcrEtUHWvtC6btaapYWVnOAwUKECtKaViOM2rNmgCYsqAsCzdWGsAGpRs2SZi5HclIQgETHVenGmvsYvwUuQZOGMyUFGarKS7VL7xrW0ZiTtaetJlmYohmZ7jg9zBsnHKyISFOJZdIYbqq1tWJbEaaZgpP88BBCpSSpKiSfEkqo/pCCbP3kpFKP5ODbSLU7SmJExWdytKQSwqwazflhdLmDMkpDMQQT119BCAKM5BdLmlTpm8tB+sUJCSCSW63Zx9IHlTCV5lHWp4/bRWZxtdj6/bwxUWSwkr3aezlm+Y3MidOTgUpURlUtyx3ingTpvAxicFhxnQSaPXp82EbRWMyylmWXlm4NS+gtYH3EdHDlmPJ6kB9n8OSouQWT3covULCSQByGa/AQR2c2NkTiZqzRu7SC7vmSoX4lKfIRRgXSsFwm5DXPN/zFmbzh6vEKTLGcO8wO+qUpUkewvwMdPGsV/BnKRgceoifMI3gVkMet+FIqlGqlBwTQfWulOEW7TmhUyYaMVlQA5/doFVSxoeccHI7kzoQRKlEpcmn068WiEuiFGwdhBEiUAkDiN48HqT6aQHiMUFUTRAs0SUXBAEegWeXUeGnKPQ8HRfJrYD3ivEJOmX0HzHZKstdNC3T9R69IvnTgeA/0n94CBctFXsYomA+usMu7ZzQjkX82iEzKtP6vflwhWXYseC0Dcfm0DM0WS1HKRzBhjLhLpA6hBSPATAyjABxKwI5MXZw3OILvHZy3AhgUvEgaR4R20AHI4Y7HIALZJ4UgqrJGt78ICT1guQelITEFoWpRJpZjXzdvIx6ZODNYMzcD9k+seRYg8aNFJX04ffp7xKYWTlkAsLc4ioVoLxEINCIkt3BhiGOzpBUoU1A1841OziEyUpYNMUyj+LLvCnmIy8jGFPgc8zqfjhDtGJUUJVRkJKxT8brZPRkqMbcPyYzTZVhx/xGR3ShaWBoBo/s8N8ZtMqRLBJH+IpXEsAkeVQfOEGCcKSBXdJUriSCL8nT6QznoCcMSV5iUqWDwS4Tl9ax0wumTL1GTmEOeZ+kVGVZ6pSPU8I4uY6qRIrZk3PsAb1jgfpuc/iFl634aPf2pFaaFo9LWqnL4dvl4kZZzPpAM53pDsdY9HjJPERyGMNxs/vFA5cqUjKlI0FbnUly51PIMaFKIt6RetFfthyHQD2ipYrWj/PCJIRUMQxs3k3xHmAN71/Z4hi2Fq/P7xGS5FYZRBf3+sdRKqekTmJf9IozEWP3whlJhc2XuU1DwveC8PPdk8iICCjDGSjioiTHiYBHQI6T8Rw2jzwAcBjqU8KxzLDPBSsqXILnSlvpA3QAEjBqX4RaIkKSa6Q6E8ByA7kk9f7wFjE0Cq1FR9YSYrK5WLdvv3i+WkFz5wCE+kTlUetuEFBQyUgG1+urRWoKa9BfjA6Jtmd/aLFTHo1fmFQBOEmMUh6P6D+0PMZtHLh0y5aCgAurmagjoQfcxnRPZSKChFPOH8/GBco7u8o7jDgfv0jfi+TOS1EdjYJRyh6qSQBpxAHoIu2hiUywiSKpJyk/6s6m5ZiPSPYDEZpsgpskfAJPwYXTpiZi5SbMQDS5JBL8LNHRfWOEVbEUx0qVo0cm4l7A01Jr939YniVElSjrXzJgUiONrTcuTiKu0GIxCVq1ZmAhYxjqFkRNBQfOll49FGcHUiPQUAxnYoEkh8o+7dGgTFYwGgEdmTCxAFOmkCpl8qQkgo9KcmsGJBDe/wAWiiUmto5OnFiNHgBl01LVGt/vjFKUOptCfeIypoETwLZ7+bP7Q0gLk4AVY0Ibnx+kQGzSSa+9feGJkqfl0Hxp6xOUFsaAv93eKpgKkbLUS1WOtIbK2LJQUhisuH3mDXNtTydgOJoFOxW9lAIZwWLm3ThB2E2k4FLUclz5xEr+BO/g7tLZqJpcMg2GQDKwsGGnO/WEqtmqSWV6ixEPqmoI9C/6RT33eEhqakt6/vDSYKwKTKCCALe9a/EexM5jcMz/ANoFxmHWFMRaxs4ivuSKU9YbQy1eMzHUWbkB80AixeNBcO+hfXnAycGeIiScLzhUh0VhF2q0QUgi4glMhtbxFSDyhgUiaXHKCBiXqYGyR4CAAoKzF6n7/tD/ABIKMPJULuoDzoPkwn2emo049I0O0XmYeWCwCVcrMAD7xvxxxsyk9QFh8SUiWlFCKn+pnbo8eXgss1SrJBzcxYn3PvEMHhwMShKiPGE+ThL9NfWLMXKUhUyXMFVBk15uB7CNVq0n5EE+e6iRqTA5vE5qakcPpFMcrNyxoiY4iZFiliEBDMY5EjHIQDqRhlfjGVLsTr5C5e3nD0ZUy1IEssQWADuTxYxfhNnKMvenISQAO7ykqBsxJoD5GDZPZvvCpBmAzEiwqlnoXvVtGhUgozkvY0vuklRUlZegIL9Rp0LQrXsCdnCcpy/mNEtzJp5Rp9o47uCZayAoc/d+cKDt/Mkoul6cdGqdIql8C09NwqVZkllZaE6Py8oXjAGWrMk24t0jsuczGla341qIJ79w71OnzTg0NIAaZOUwBPy594tTillBALUZ2rHZq0s7OC7FrcH4wOJ1nENtoCruCAwNXd+cQly1pNKwT3w6RehjaIGDmcosKpHT7pDtKpEsBKFKVR1KylLnQJBLtep5QvJiBRFxlRLNHOXhFIyFZTTVBNeWUljz1jLLyuQHYEsWuOMXTEvr98IoGHipyUhLDoSI4pMTTKiwS4yKsoCIl3XKCMnKCZUtOrvwb94aVibF6cCSaCLpWwlqZhDmUrKXDNra3Q8/mNPs7FJzpAUrw7ySAD0S7B/DYx0Q4kzKXI0ZnZXZlQcKlk2Fjqfv1hztHs2VIypUQyUhiDUgkE+rekfTNj4mRlAZ6AmhHAcOMMU4XCkuCkB2c2c8Y6VBRVGDm3p8UwvZYhTqra2jPX0gXbOz5ip2Yu2ct0cN+kfccVsiSQKprXT5hFjdnYZO6pSXPEh9bPFfTTVIO7s+B43BkLUwoFMH+sL1S4+tdoNnSkFwXSwKnTapZyBrHz/aaJZU6Bl41f04Ry8vD106YcliIpjhEFTJUVFMcxqVR6JkR6ADUzdsr71pwUcxDpG5l13SQ78zDHZiZqQuZLmoQlZ/wzMBXQXJap6taNJhcNLxCMs2WFB6NQhwQ4Iq9Iyu3MB/DzMqFFjvB9AXpz60htUJSKJsw96tc4CdmuojyDAj7aBcSuT+BGUv5ekV4jGqIYl6QMhWsT8DZwSxqH8jEhLFOVomlbx5SILEVpzMwMUzAq5rFgW2kcUvlD0Cp/KLEzGjqYsEqALIicYskrzEAVJsAKnyjSbH7JS1gFaiXNhRqE/SNbsfYUlJORATuJaz7xUS6mc+GHQjGYfspNUnMWSPU8GIFjyeGUvsMC38xReoZIfzrSx9I28mQkGWkJAEwqBFW8OnOl4o7R/yu7KCUuM1C1iE/wD69oBWY/G9hu7YGYxVZ005gkGkUzuxc1Iqf+kt6v8ASN/h8L30hKlqOZLkK1zJsaQhM9QDkkgB2fy58vSCgMhP7OTkmhSoDgf1EBKwkwXSR98o+i4nChag1N4ps9qv9+sZ9c2qkmoAPzlv1rBQGbSpQoWHXSLU4phb3N/068YLxEgKZ2drt0HpX2gLEyQkFvcAivB7RSbRLQxk7ZWWAOjMSovzJOvN6RFO1ZqfCrK2iVU/5Xb1hOqaPwghmuX+AGi4GgtVvu8bLlkvkhxHP/iWb+Yn0ccqaekDzduzL/If5LGkLETKmnpEZ5ivrSoOqJ43ai5niJJ/qYDysIAWsVpW7hv0j0yaWAej2isIeMpTb9LSRRMS8UqTBU2UxaKlCMi0D5Y7EiqPQhn/2Q=="/>
          <p:cNvSpPr>
            <a:spLocks noChangeAspect="1" noChangeArrowheads="1"/>
          </p:cNvSpPr>
          <p:nvPr/>
        </p:nvSpPr>
        <p:spPr bwMode="auto">
          <a:xfrm>
            <a:off x="63500" y="-749300"/>
            <a:ext cx="1590675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880" y="4556836"/>
            <a:ext cx="1364879" cy="132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 descr="http://t3.gstatic.com/images?q=tbn:ANd9GcTsX9J3us0gKF56Im1uf0g8y1_aB7e90mqFw2zQdRwivDPwjy7me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379" y="890809"/>
            <a:ext cx="2601023" cy="172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1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Elephant" pitchFamily="18" charset="0"/>
              </a:rPr>
              <a:t>La República Dominicana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42" name="Picture 2" descr="http://www.google.com/url?source=imgres&amp;ct=tbn&amp;q=http://1.bp.blogspot.com/_dMCVCOEiZoE/SK1e_gUzpZI/AAAAAAAABS4/0uvZLbhq0WQ/s400/sammy_sosa.jpg&amp;sa=X&amp;ei=kclQTOf9HYW0lQfhquDlCQ&amp;ved=0CAUQ8wc4AQ&amp;usg=AFQjCNFBVJUWXPKEoJ3MgGSU7V4yj1RcNQ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3553397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 descr="C:\Documents and Settings\Owner\Local Settings\Temporary Internet Files\Content.IE5\BZOYL4W7\MC9000159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178" y="6328199"/>
            <a:ext cx="509314" cy="40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Documents and Settings\Owner\Local Settings\Temporary Internet Files\Content.IE5\43HWYUN8\MP900362661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4" y="260648"/>
            <a:ext cx="1195130" cy="74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C:\Documents and Settings\Owner\Local Settings\Temporary Internet Files\Content.IE5\OOLY3YEV\MC900189466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310090"/>
            <a:ext cx="10332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t3.gstatic.com/images?q=tbn:ANd9GcR3URfDCUvuc8CPJRrilpCiNcJDWjfnFSSVsG_QFCuL4YC5Ev2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99231"/>
            <a:ext cx="2543175" cy="180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3.gstatic.com/images?q=tbn:ANd9GcQCBhL7RGlz8XPkkjTA8FGFG6JkvmLQcGtS-NbvrlgUoHgvv3RTS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287" y="3717032"/>
            <a:ext cx="2667000" cy="171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t2.gstatic.com/images?q=tbn:ANd9GcSczS-DLbTZfLYvXMIJSVWMAyEn1TTfxK5pPSs9QC8WKEcHBgUB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80" y="1268760"/>
            <a:ext cx="1170021" cy="9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data:image/jpg;base64,/9j/4AAQSkZJRgABAQAAAQABAAD/2wBDAAkGBwgHBgkIBwgKCgkLDRYPDQwMDRsUFRAWIB0iIiAdHx8kKDQsJCYxJx8fLT0tMTU3Ojo6Iys/RD84QzQ5Ojf/2wBDAQoKCg0MDRoPDxo3JR8lNzc3Nzc3Nzc3Nzc3Nzc3Nzc3Nzc3Nzc3Nzc3Nzc3Nzc3Nzc3Nzc3Nzc3Nzc3Nzc3Nzf/wAARCACDAMYDASIAAhEBAxEB/8QAGwAAAgMBAQEAAAAAAAAAAAAABAUAAgMGAQf/xAA4EAACAQMCBAMGBQQCAgMAAAABAgMABBESIQUTMUEiUWEUMnGBkaEGI0KxwRXR4fAzUjTxcoKS/8QAGQEAAwEBAQAAAAAAAAAAAAAAAQIDAAQF/8QAKBEAAgICAgEEAgEFAAAAAAAAAAECEQMhEjFBBBMiURRhcTJSgaHB/9oADAMBAAIRAxEAPwBgLOOI6oJDEnYMdSn51vK09xCM4kC9MHNLI3khOgyeIE5CkgGmdrclcByviB3YDI+Yo0yKnEoJEcsHVjyx1Jxmr2kqiTS8h0989fStsS6sSqmkIQGD+le20ELxtzHeVgpOMbn0x50jdDpXs8llZtIW3EiEkMD1GO/wr1uDxyazaSY2BwMgDPavUtI1kDiV4y2OWCcMRjfavZYrqN1ZLhtv0lQf80q/Q38gRs57YkMXYdwB2q81rIULTQl417sA2K3Dy6g8rMSwwMtj7VhLDca+dBdSIcY0MAQf5p05kHHGZNewqus5C4wE93FRnVseDAYZBO4rCbmyMwvLRGXbDxgYJ+HY1pbKURohznjkOQnL1YrcpJm4RZvHFHK/LlOkn51hLw23i3Jk6/p6H0rwu0aApFK3UHMZ2+FbySQC3WS2mDSZw0RHU09we2LxmugSQS2sLPbhjGOqMNzVbBY7ppObMY8nVymOw9RWcl0boKod48HqTsfSvWsNb65WaMKuFZAMH41Di5T+K0VU1FfJlrqyuLaLXoWaIEnKeVU4dxs2rHTEyxjrqpxwwxwp1VyRgjPas+IWFneKRlI/nimeLj0GOWL6Z5b8ft55tIm0gjuMU1vL+zgMUK4diuvSh6fGgOG8EsLUc1CJPDk75ya2/LE5maPUxGOmkD+9bh9FHMG/qtp7XouhoQ+6aLup7OQpyVyz9z+9AX0Ed9jnqiqOmBvW4kiA/LjO3Q4orE32TfqIryFzQQWwUmTUV30jpmgbniBd8Rrqx1PYVlcyTH/iTr3NVgiVsc18nvnzqixpLbIvO5Ooo9luTKvLwTnrp70A3DbdmDsmWzTk2qqRpyzH9PnQty7QBuY6RFeg6mlcooeMMr7YJLBowqsVHlUrNZFuiWMU0mP1adOfrUpXMosa8sOFqIZMiMxHTqyQSMftXrRo5JdWB80G1WhuJsDRK2MEYIJqzXMqBebDHMMYJxo/jrT2ybUX0wa8X8pleQor7dftvtSprae1QPEJCVcNmJveHwJ+wptdTq/uxsuRnBYEH47UKIRzA6jQ3mhwD8h1rNKSEtxemZSXE0o1SXgeMrmOOZAQuOuD/mmkU9xNac5I/aAAAzwKc49KT3Nv+QVkZpGDalYLuh+XnV+H3F/YPm1kOCoLxg5BPng/2qMHWi3Ia3B0cmR2VWxnDH3x5AZH3oiJJn8QLLHISVDIAU9OtaBor2FXfSkxAJCDofTPSibKLTAw0P4tyzNn509UwN2LbhLwDeJZADkD3SR9xRFvFK6a1YrjbQQM/KoXn5jt7O0eoYDgB8jyO+5rcSaYgeS4Q+a4H3oqXER41IGna5j0kIzMTgacCk1xFPNcMJVMYzlk21fY/tTu5uInxbozKxzhZNgfUE7fek0tm0OlZLJ5hGpXOGyBsdyDU8r5NJIpGPFBMdmmtWlikUjYnPvfEUZo2OSB/wBTuM1ewuVuYPyggVOoBOVPlRTwyPESYI2C99WD9a6IfFUc+SLkAZZR/wAYIHcAUPPLbnPMIUgZIZgKKmt5gAV0gDsR1oTmTc4qIQhB3YKCp+tGUkJCD6PBIYkBg0MvXrW8dyjlQxZc+WCBQ89xE5GqIJqOcxoPrtW8doSRpQlc7sVzn6msnGrZpKSekEqIWdQXHrpO9WIijlKgDQO5OCflVWXGUTK6e+wod4nyGIkY+WM0Ur2mDk14CnkjC4LKADnON6CnkzMWhYpnzFbnJA1xpGe2QasttCAeW4DMPPvSyVDxk3q6M45528COGcjyHSvDGOszrqPQHuays1NlMGuZC8X63jwSfiOpoy59lkcS2E2GK9caWB+fakv6ReMU+5C66lKS8tfCcZOYzUqxe8RRkiSQ+8xdFH8k1KVymU4Y/v8A2bG2AOUOPht9q8MDMPfIA8mNbCdCMZLEdfWqyzsq/lxkeZYYFV2crUTHlDod/LD5r1rdMdADjoy1BIz9ZAQ2/T+9exyJGfGvXv8A+jWa0awJ43EiKIHYMTuAGAwNjWtjPDKqpJDJ4hn8yMADrkUxjNuf+Gb5YIrdEOg4YH/7H+KmoU7sdyTVUZi1RVUt07aTtWvKkWRWhQ6QPf22+tVUMDlQcjzXNajm+YbzGcU7diqiKsjMVJGR22z9c1fNwoKowIx0Hb714gxjJK+VWWRUbw7NkHPXNYZfyLbuHiWVeCd8A7qcEY+dZ2bcaSRTIjk7Fg8g0k/AUwu+JezLqkAYEjGDjc0Lw/jizkJOETWMrj4kH6EYqE8kYzpsok2rC2Sbd2gBLbnS4FZ65o8rpK56698/amCyI24zirF0K7xt9aumTcE+mLi12Y9UGgMfNcjHzoQW91zy0ro7t70Y8Jx57Gm+X/QzAHse1Yky83xRh8bAD/NLKKkqRlae2BW9kVDDW652wqjt8t6LAOcHGAME8s7/ABqz3EkaaOQQAdsEbVmJyp8UDL/8jt+9Mo6oVtJ9k8Ckl9Xr4M/UVizENiJN+x14z963E5IyqAfDf+aqV5m+Rk9fOmFe+jxUlAzIzJntqyDVJBgNlcDtnvVfZgp/UCO4bH2xVlWaI+NVO+4YEGs1+xU67RilrFJgup3PbFetBawSGMn8wDJXbYfxWhZiTiE58xWQkEKqr2pLd22z9aVqRROC7R41kp3fWuegG+BUqrzuDtC2++7VKKUjXj+hKLuQHJhi1Hoq/wDumEFxLJCXhRGKbMhAyD6DvSoxIQGiiZznu3fatrGMR3HMkkIzscU6i0tkeW9DKO6QRNJI+jHUBep8qSzX8lxLaFWaNZ3yzDfwj9qJntfa5jIG8K52O+MihEsyPYifeibBrkyRnLzR1xpdFnvWjvL5ow+mGIaBk4z1zRnC+KltKTKRJpHiB6mhpbIq1yyssjSqAEB67VpDw5nCllKNjqD3x6VsUXjSXYZJMeLxHszlR2z3qwu1cYGgn0pXpEC/mLnA8RcaR96GjmV3jeNCwkOlAoz/AIroeXGtSdM43HLfx2joorxSo1kqMZGTXpmR/DGQx7YFJpIZC+gsNXUjIGP7VUzpBpED57M6kHJzvTzcIw5WbF7k501SROJrzW5k7Si3LhF0LkBvM/MUK9qqyusLMxTJZCMMNTA9PrQ11cSHhc8YJAExYb79fOtri5mkvLd3GWaAqT3yBtXmKWXnfa2ei1HidJaSA20ayEGQDDHFERyLnwqOnYUkErzW6Sx5Uvg48thXkb3GoASld+vYV60MalGzysmZwycR491oIwF9d+lC/wBTDozqAoCoy5PXWcL0+vwoG+SS71xxSnQF8W2ATQy2jFjrYgcxCM+SgYrlyxn1F0dkHFrezoVvImcpzcsGI+OPKtnnyMMCR8a5ZLeVU1q5VgSQw371sbu4HUqflVcUHJbI+oyrGdAsig5ZBj1Ga9EqMwB2Hotc61/cjy+lQ8QnHuj6iqvC7IL1aOhGg7llHxNVLRjIEo3+JpB/Urob1Q8Vn7gUPZYfy4jzShfbp6bV6Sq5CyEf78aQDikw/QpHrU/q8md0Fb2ZB/KgOzIe7A+rf4qUj/q3nH96lD2pB/JiVW1bUNBkx1BABH3omOAYJdQW+HWmEImZAXfAwAMr4f3rORxKw0hF89ORmtyBwA5H5AjWMvlmAIUY8J2JrHmT5JVNIIUgHfBBII/ampEJjIEKuR1ZTj9qok9vGdLJIWG4wMj/AEVGePm7Z0QnxjSMkRin5iASDBOABXt00tnHG6qjoWI05xnaiFOdOlid8nUP4q5KaSSmljudRHfyzWcdaHjL+452YTXUsskxBHIwqDovXpVo1kSzslX9EiNjHpTc2UjFnMWlGGNRxVltigQEg6egA+VcrwJu2WUhYqstxMXYsrnJ0dfkPlRD2yFQ0Q8JGR/mtuRFFKHeRWkc+IZ326bdq1jurdoyHhKN2KHb6VSMFXG+jW1uhV7JIbZ1nMYLEkaWz/FevGgaJ2IwimnpswkYmSQSI++jGcbfSlV1Jbi8t3jQcsqxK9QaTJN41pbHilI0s2EpFvbRFgMeJjpGR5VaxlN0WVkRQpIPiOaW2vEJGvJT00HIx2yaGsZ3S9n22JzSrNmUnT1Sr/ojw4n2h3aTwXQwcKcDVk4xvjFHx2+CdI8IOPKuNLOrSAAjJPenXBeLDMNtcuOcmTFqfquw3+BOK7Y5lLs5p+n47gMmtZGYhhgDyrP2YbBep/TjemJD6uUEIbOQAwxn/fWh7wPGunChm2IPT/e3zqnOloivT8pfIDEEchIRlOD1G/bNQ2OV14yD0xQz3aWd5AzqudWJVZs5B2HyH807jXQA8eCWyMA4FLjz8ujZPSqLoUizLkKsZzjvWb2RRwJBoznBPfFOxDi40yHl7Dw5z6kZ9cY+dCX11JHFFGNPi8Uu3U74A8lAovLO1XQy9HDjvsWG2OMDP1rA2Zz0phBdQSAHAUavd64I/apJ4s6Ro36A1VZDkngcexQ0I+NSjZYsEad/UVKfmR4MIgaZE1XLtge6RkkfSj44zcxFiYeXpzqwUcfWr2Nxa3CtGrHmY3xgk/esZ4VfQsThBnLam3PwXb9zXHZ6/Eo6SWcjRoAQ6++PEem3oBVoS6xYlAV8+HFM3gRY0xKNgPACCT67d6yu7bQ4aO4UORqKackCg3fQ3H9EEMNzEAJGQqP+2cmqRmKG3aOU+IbqNOwq0Ut6FGhYlj668eLGfhtWg0TOxBYn9KgUvKg8StqkN2uh5GUkbog7+fWk3H7tLBHhj0tN0wR61rxSJEDhfFIchdPc0obhbiJgVUFip8Jz0pZXLRRRSVowZ2fjMZk3xGck9qN4fHcyiRTHsGOhvMVe3hhW/Es0bsQu2CN/rTBZLq6nYWycpXPRBkgfEip48MYbQ132LbhrjE6c1+WU07HY+lZyxEz22xC6MV0Qtf6a6PMeY+QGVv1em9BXvJ52o4RQx07/AGpuP2M5X0IYo9F9KQDuK9W3b20sB23pr7A7T6kUnK9hVxZzKS6rgEdaNJCCKaN47nRofB3zpOKZ8H4PLxOUQ6SqplmcdAtHWnD3mJkOWGdye/oK6CJLfh9khB3dcOFODnqD8KyowNPb6YiJAq6RpADbn70i4hxBYSRcaw6jwsNwR/etJLwSXEpK6eUQCXfJORnr8MUtvEN1exJIHCSqSpA7UzknVMEV9iKSSS4nd3JBaLPTyNfQIUT2eEyLywUBLacnpXJpwzRPpUkjRoOetdLw++uoiNGWCjA1DHbahGKjtAlvs1ljkiBnCnlKR4n2z/ell9HPegaFJAB8Sk7gknt8ftXQRl7xQFLkvu4ZsqDWFzCIX395SdRVt/v506d+RejmIeGyvFy2AKhtWT+k/GnENsYoEVW1suAS9GwAJGXaKSSM92Xp8cV5DbxXMTtFEV5RzlCRj0wR+1FaFezJk1HZVVh1BGalaFXT/mDavRTUo2Ckc5PxCSROTCdMHZVUChW9pmkLyave2UHYU4is45zqRHCA7ORgE+maMsuGtcozRKSFO5xmm9xIbhIRJPfxspjfAU5APTNFJfcShlNwxt8HqHTbFMr2ODh1uJrh1IZgqKDuT8PKuZvrhuIXd8gkKxA4jUbjGO1c3qM6gtDxj9jV+NBJYxcTRRo5GdClhntuTRkfGITK0alkdCVUFcdds+u381x9nCtxw943XMyjGe4xTrhUIlNtcTLqUIquM4Jwdv5qWNZHK5jtpKkdsOHQ2350jiQ6M6wcClNyIbi4RDMqBT1IC5HyrW4aeMBCrQwsMLFI2wA8jnesobSRJ3Z4jpKk5Q51Zx3PbeuigX9BsNtBKQUUYHQqcE+WKPktFtrfmB1t4OrMzDB+JzmhEW3sbD2u7l5ca7Kv6nPYAGuYu7274jeXL3alLUDEKg5HrjPU+ZqOXLGC1tjKLZ0Q4twlY1RZYpC7gF2yyknyJG9FcPnhPjt0hfHVY9+vwrhJLBEWWyiLlFxJGTjPx+VEWQvuHze0W8uHQlcg9SMYyPKkwephldeTSi0zuL9LZkGsTxHuDkA/Ok5imkcRwg8vt4s5+FMrDjc14iyXKDXuFAGB9K1aW5lnMkUcaLFu0nLAYirtp6NQJbEWrxuU5b4wYzkMa145zX4NcyFt8EgAbjIwP3FVlvbV5NfOk1lfdbB/9Vu3LubFl5+krvhtifTOPOslXQDiY5GaXiEUsasG3XI6ah1PrtWcc8g4XBIGOsKFPh6YGKcewyNIzMgjkxgq7AZx3+5rC5tzYWskcuhUHiZsg4GScU1RoTYsilkgueZAdRK+MHctny+9OJrpZbdZY7lRsWaJkBIx696Sy8QgRtCROybMzHw5UnfFE8+1fnOjBdK4VcYwud/4rY8kXpBph/DL10l0JrMcn6M50t5gmumg0Q2+uaaNFYbroDE/PtXJ8Mu7aaXDDliMamLdh5/CmYl4fMWjSVg2cao91YeeM08gBsT2uwidAnkpMg//AD1zUaENIRHkpgnwsUYnzwd6DNlb28gaFmLsQVJI69ts/wC5oq+mGiNASt5gnPLGW+J7Gls1Abi4LESW0mSSf+QNn5mpWLXt1ajltKGB3CtlsVKwGghnWVgJ1uJzsF5vuCm8MV5dxCEIsUWd1QY1D4fOl8kEsAWSz4TM6YGAX2Hx7VW74nfwQlJQIWK40psSfM96UohB+MH53Eha24Hs9omkEDALbFunr+1I49MU8ZbVk+HwrnNOYUkFw8l7CEgJySwxq/mmdjaxygOkIGoZ23OPU1nXkWrYnsuGSi4aWJCUk+x709n4ZHw60jdpAxY5CqOh/nFELyo9hLpx+nRn+adxWAvbcSKVmbtt1PwNDkMonOQ3txy0gkccvBYgrqwD06/tT3hbyPGY4khfUMEomMHyry44OIk8UDCTGCQ2cUrmhktPHFK8THYspIJrSloKVGXF+HPxLiicNuHaNAqvK+csu+wA+XyoL8S4ikhhEehcEKBsMdNqxYXFrbF0MhkmyzuxOpjnrnOaVOdO/wCYyjLHUxc6icn79u1KoRfYXoK5rcxZc+L2VkNaRzkllkUsWdfCO/hGf99a2jsy4PbKaetGQ2EDQzzSPpKYKepyAB9BU1gxwdpGtvsZWq8wIZAFG3ur0x8qczz28MBjQsi6S2GUjVn16UNwd5HgZVZhtq3G1Hrc3CuFeRDGR3YLVA0cniFZxKwk06vEen+a1vEklmfkSKJyvhVttQ8vLpvT94o70mOQKJA2UUY39Rj4UBxXggkAmguDJc9AJRg5x2omoHkuFsrUl2BCqCM9zp6Y/wB61x9zxK4v3iWXSkKLoaMDCuD3PmfWuoi4HMthLBdoUZBux7d8jt6ZoOHgSG39oH5ieRGM+poNpqmK4vwIYouRyVaFZ5gGQRH9Q9aGsLq1lurng/Fontrgkowbbc9x9c15xjiw4bxdZZYyYT4NSnp60d+M7KPjXB+HccsnHtIJilKnBfbKn6CuHLJyyLG1UX014ZSMUlYpt1uOH3ptrmTVpJUSf9l6fsaMtHdJ4YxoGJN2xkkdMZoBZW4hZpJJtPEfF6EUz/Dq8/i0JVsokiuT2AG9enBtRqXZHzo6q1nCpIpjKKilyFbZj2zq7V7Dc297G67o674Me2fMHt/inDWsV+sxim1cwbgbkY7jb7YpLcWPsE4CjUrA4YHf5gnPzpUw0YqltO2m4jYsgx74H8VKC4kwMg1a439ARmpRNQwS9uXiuAZ5AFDYCtjofSqLeXDJGWlYnGc/WpUrGBuJsxgBJyXcBiep2zTfJW3gVSQNGcfEVKlJLoaIqldnuSrEkbbfOus/D08oihAc4IOfWpUoBQe91PI9wHlYhQMb9KR8YJkkjVzkHANSpWZhKhMlq+vfxZ+1CqArbADY1KlMhWEZIs5JB7+eta2aiaFVlGoE96lSlYyOztEWC5WKIaUEKADOewoHiKLItwWGTFJhO2KlSsF9Gn4d8RJOCQNjih/xETC2qI6GJPSpUomXQNw6eaVSJJHbfTuexHSsuIxpFcJHGCqFlBUE4IqVKAD51+KEVuCvIQC6uMHy2rX8HyPN+ELxZWLLHINAP6alSuXDvHv7Y7/q/wAA1j/5847FBkV0n4agi9iu30DUIyQfXNSpXdLolEYcMnlNs0nMYMhIUg4xtXQxKt0IxcASdPeqVKTyHwIrt2aUo+GVWYKGAOAOmM1KlSmAf//Z"/>
          <p:cNvSpPr>
            <a:spLocks noChangeAspect="1" noChangeArrowheads="1"/>
          </p:cNvSpPr>
          <p:nvPr/>
        </p:nvSpPr>
        <p:spPr bwMode="auto">
          <a:xfrm>
            <a:off x="63500" y="-573088"/>
            <a:ext cx="1771650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71" y="4986084"/>
            <a:ext cx="1244838" cy="823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 descr="http://t1.gstatic.com/images?q=tbn:ANd9GcRcmL0xZS4zQK8IKhDbji08_vvjCReSkrk5wOMK3sAgndEuNQlPY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71" y="4063905"/>
            <a:ext cx="1283343" cy="85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http://t0.gstatic.com/images?q=tbn:ANd9GcRF-sD9N4Y9AOxQrhXY3hyuHfv16mX0tkEG3eVK2pWZVEKp8ta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69" y="3204964"/>
            <a:ext cx="10668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http://t1.gstatic.com/images?q=tbn:ANd9GcTW08O6wimOKzrsAi_dB1IF-vwM2uzD8FsWcnC9lTfNrJ1g0YNAh2ii7Nm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44" y="6017214"/>
            <a:ext cx="2152650" cy="74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http://t2.gstatic.com/images?q=tbn:ANd9GcSTnsgF7leklLIxCmrcJnDe3aDwbPl-Bd1wat3jHLuJErDvfwZKSQ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561" y="2315211"/>
            <a:ext cx="1249765" cy="83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33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Costa Rica</vt:lpstr>
      <vt:lpstr>Puerto Rico </vt:lpstr>
      <vt:lpstr>La República Dominicana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2</cp:revision>
  <dcterms:created xsi:type="dcterms:W3CDTF">2012-01-01T03:51:29Z</dcterms:created>
  <dcterms:modified xsi:type="dcterms:W3CDTF">2012-01-01T04:04:02Z</dcterms:modified>
</cp:coreProperties>
</file>